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0">
          <p15:clr>
            <a:srgbClr val="A4A3A4"/>
          </p15:clr>
        </p15:guide>
        <p15:guide id="2" pos="3840">
          <p15:clr>
            <a:srgbClr val="A4A3A4"/>
          </p15:clr>
        </p15:guide>
      </p15:sldGuideLst>
    </p:ext>
    <p:ext uri="GoogleSlidesCustomDataVersion2">
      <go:slidesCustomData xmlns:go="http://customooxmlschemas.google.com/" r:id="rId35" roundtripDataSignature="AMtx7mjlKDMop1wy4eDKTa+bCfIAo91Vx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1"/>
          <p:cNvSpPr txBox="1"/>
          <p:nvPr>
            <p:ph type="ctrTitle"/>
          </p:nvPr>
        </p:nvSpPr>
        <p:spPr>
          <a:xfrm>
            <a:off x="6416040" y="4434840"/>
            <a:ext cx="4941771" cy="112220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600"/>
              <a:buFont typeface="Arial"/>
              <a:buNone/>
              <a:defRPr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1"/>
          <p:cNvSpPr txBox="1"/>
          <p:nvPr>
            <p:ph idx="1" type="subTitle"/>
          </p:nvPr>
        </p:nvSpPr>
        <p:spPr>
          <a:xfrm>
            <a:off x="6416041" y="5586890"/>
            <a:ext cx="4941770" cy="39666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dk1"/>
              </a:buClr>
              <a:buSzPts val="1600"/>
              <a:buNone/>
              <a:defRPr sz="16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8" name="Google Shape;18;p31"/>
          <p:cNvPicPr preferRelativeResize="0"/>
          <p:nvPr/>
        </p:nvPicPr>
        <p:blipFill rotWithShape="1">
          <a:blip r:embed="rId2">
            <a:alphaModFix/>
          </a:blip>
          <a:srcRect b="-1" l="9358" r="0" t="23650"/>
          <a:stretch/>
        </p:blipFill>
        <p:spPr>
          <a:xfrm>
            <a:off x="0" y="0"/>
            <a:ext cx="9488312" cy="50543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bg>
      <p:bgPr>
        <a:solidFill>
          <a:schemeClr val="accent1"/>
        </a:solidFill>
      </p:bgPr>
    </p:bg>
    <p:spTree>
      <p:nvGrpSpPr>
        <p:cNvPr id="93" name="Shape 93"/>
        <p:cNvGrpSpPr/>
        <p:nvPr/>
      </p:nvGrpSpPr>
      <p:grpSpPr>
        <a:xfrm>
          <a:off x="0" y="0"/>
          <a:ext cx="0" cy="0"/>
          <a:chOff x="0" y="0"/>
          <a:chExt cx="0" cy="0"/>
        </a:xfrm>
      </p:grpSpPr>
      <p:sp>
        <p:nvSpPr>
          <p:cNvPr id="94" name="Google Shape;94;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40"/>
          <p:cNvSpPr txBox="1"/>
          <p:nvPr>
            <p:ph idx="1" type="body"/>
          </p:nvPr>
        </p:nvSpPr>
        <p:spPr>
          <a:xfrm>
            <a:off x="748749" y="1361938"/>
            <a:ext cx="6765925" cy="4968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800"/>
              <a:buNone/>
              <a:defRPr sz="1800"/>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40"/>
          <p:cNvSpPr/>
          <p:nvPr>
            <p:ph idx="2" type="chart"/>
          </p:nvPr>
        </p:nvSpPr>
        <p:spPr>
          <a:xfrm>
            <a:off x="838200" y="2286002"/>
            <a:ext cx="6094270" cy="354214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7" name="Google Shape;97;p40"/>
          <p:cNvSpPr txBox="1"/>
          <p:nvPr>
            <p:ph idx="3" type="body"/>
          </p:nvPr>
        </p:nvSpPr>
        <p:spPr>
          <a:xfrm>
            <a:off x="7858125" y="2284624"/>
            <a:ext cx="3147332" cy="3063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cap="none">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100"/>
              <a:buNone/>
              <a:defRPr sz="1100"/>
            </a:lvl4pPr>
            <a:lvl5pPr indent="-228600" lvl="4" marL="2286000" algn="l">
              <a:lnSpc>
                <a:spcPct val="90000"/>
              </a:lnSpc>
              <a:spcBef>
                <a:spcPts val="500"/>
              </a:spcBef>
              <a:spcAft>
                <a:spcPts val="0"/>
              </a:spcAft>
              <a:buClr>
                <a:schemeClr val="dk1"/>
              </a:buClr>
              <a:buSzPts val="1100"/>
              <a:buNone/>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40"/>
          <p:cNvSpPr txBox="1"/>
          <p:nvPr>
            <p:ph idx="4" type="body"/>
          </p:nvPr>
        </p:nvSpPr>
        <p:spPr>
          <a:xfrm>
            <a:off x="7858125" y="2779713"/>
            <a:ext cx="3148013" cy="30956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1200"/>
              <a:buNone/>
              <a:defRPr sz="1200">
                <a:solidFill>
                  <a:srgbClr val="595959"/>
                </a:solidFill>
              </a:defRPr>
            </a:lvl1pPr>
            <a:lvl2pPr indent="-228600" lvl="1" marL="914400" algn="l">
              <a:lnSpc>
                <a:spcPct val="90000"/>
              </a:lnSpc>
              <a:spcBef>
                <a:spcPts val="500"/>
              </a:spcBef>
              <a:spcAft>
                <a:spcPts val="0"/>
              </a:spcAft>
              <a:buClr>
                <a:srgbClr val="595959"/>
              </a:buClr>
              <a:buSzPts val="1100"/>
              <a:buNone/>
              <a:defRPr sz="1100">
                <a:solidFill>
                  <a:srgbClr val="595959"/>
                </a:solidFill>
              </a:defRPr>
            </a:lvl2pPr>
            <a:lvl3pPr indent="-228600" lvl="2" marL="1371600" algn="l">
              <a:lnSpc>
                <a:spcPct val="90000"/>
              </a:lnSpc>
              <a:spcBef>
                <a:spcPts val="500"/>
              </a:spcBef>
              <a:spcAft>
                <a:spcPts val="0"/>
              </a:spcAft>
              <a:buClr>
                <a:srgbClr val="595959"/>
              </a:buClr>
              <a:buSzPts val="1050"/>
              <a:buNone/>
              <a:defRPr sz="1050">
                <a:solidFill>
                  <a:srgbClr val="595959"/>
                </a:solidFill>
              </a:defRPr>
            </a:lvl3pPr>
            <a:lvl4pPr indent="-228600" lvl="3" marL="1828800" algn="l">
              <a:lnSpc>
                <a:spcPct val="90000"/>
              </a:lnSpc>
              <a:spcBef>
                <a:spcPts val="500"/>
              </a:spcBef>
              <a:spcAft>
                <a:spcPts val="0"/>
              </a:spcAft>
              <a:buClr>
                <a:srgbClr val="595959"/>
              </a:buClr>
              <a:buSzPts val="1000"/>
              <a:buNone/>
              <a:defRPr sz="1000">
                <a:solidFill>
                  <a:srgbClr val="595959"/>
                </a:solidFill>
              </a:defRPr>
            </a:lvl4pPr>
            <a:lvl5pPr indent="-228600" lvl="4" marL="2286000" algn="l">
              <a:lnSpc>
                <a:spcPct val="90000"/>
              </a:lnSpc>
              <a:spcBef>
                <a:spcPts val="500"/>
              </a:spcBef>
              <a:spcAft>
                <a:spcPts val="0"/>
              </a:spcAft>
              <a:buClr>
                <a:srgbClr val="595959"/>
              </a:buClr>
              <a:buSzPts val="1000"/>
              <a:buNone/>
              <a:defRPr sz="1000">
                <a:solidFill>
                  <a:srgbClr val="595959"/>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Column">
  <p:cSld name="Content 3 Column">
    <p:bg>
      <p:bgPr>
        <a:solidFill>
          <a:schemeClr val="lt1"/>
        </a:solidFill>
      </p:bgPr>
    </p:bg>
    <p:spTree>
      <p:nvGrpSpPr>
        <p:cNvPr id="102" name="Shape 102"/>
        <p:cNvGrpSpPr/>
        <p:nvPr/>
      </p:nvGrpSpPr>
      <p:grpSpPr>
        <a:xfrm>
          <a:off x="0" y="0"/>
          <a:ext cx="0" cy="0"/>
          <a:chOff x="0" y="0"/>
          <a:chExt cx="0" cy="0"/>
        </a:xfrm>
      </p:grpSpPr>
      <p:sp>
        <p:nvSpPr>
          <p:cNvPr id="103" name="Google Shape;103;p41"/>
          <p:cNvSpPr txBox="1"/>
          <p:nvPr>
            <p:ph type="title"/>
          </p:nvPr>
        </p:nvSpPr>
        <p:spPr>
          <a:xfrm>
            <a:off x="1508760" y="4156405"/>
            <a:ext cx="3139440"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41"/>
          <p:cNvSpPr txBox="1"/>
          <p:nvPr>
            <p:ph idx="1" type="body"/>
          </p:nvPr>
        </p:nvSpPr>
        <p:spPr>
          <a:xfrm>
            <a:off x="5922254" y="1530635"/>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41"/>
          <p:cNvSpPr txBox="1"/>
          <p:nvPr>
            <p:ph idx="2" type="body"/>
          </p:nvPr>
        </p:nvSpPr>
        <p:spPr>
          <a:xfrm>
            <a:off x="5921828" y="1860060"/>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41"/>
          <p:cNvSpPr txBox="1"/>
          <p:nvPr>
            <p:ph idx="3" type="body"/>
          </p:nvPr>
        </p:nvSpPr>
        <p:spPr>
          <a:xfrm>
            <a:off x="5922254" y="2630431"/>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41"/>
          <p:cNvSpPr txBox="1"/>
          <p:nvPr>
            <p:ph idx="4" type="body"/>
          </p:nvPr>
        </p:nvSpPr>
        <p:spPr>
          <a:xfrm>
            <a:off x="5921828" y="2959856"/>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41"/>
          <p:cNvSpPr txBox="1"/>
          <p:nvPr>
            <p:ph idx="5" type="body"/>
          </p:nvPr>
        </p:nvSpPr>
        <p:spPr>
          <a:xfrm>
            <a:off x="5922254" y="3730227"/>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41"/>
          <p:cNvSpPr txBox="1"/>
          <p:nvPr>
            <p:ph idx="6" type="body"/>
          </p:nvPr>
        </p:nvSpPr>
        <p:spPr>
          <a:xfrm>
            <a:off x="5921828" y="4059652"/>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41"/>
          <p:cNvSpPr txBox="1"/>
          <p:nvPr>
            <p:ph idx="7" type="body"/>
          </p:nvPr>
        </p:nvSpPr>
        <p:spPr>
          <a:xfrm>
            <a:off x="5920106" y="4830024"/>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41"/>
          <p:cNvSpPr txBox="1"/>
          <p:nvPr>
            <p:ph idx="8" type="body"/>
          </p:nvPr>
        </p:nvSpPr>
        <p:spPr>
          <a:xfrm>
            <a:off x="5919680" y="5159449"/>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41"/>
          <p:cNvSpPr txBox="1"/>
          <p:nvPr>
            <p:ph idx="10" type="dt"/>
          </p:nvPr>
        </p:nvSpPr>
        <p:spPr>
          <a:xfrm>
            <a:off x="5919680" y="6356350"/>
            <a:ext cx="94751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41"/>
          <p:cNvSpPr txBox="1"/>
          <p:nvPr>
            <p:ph idx="11" type="ftr"/>
          </p:nvPr>
        </p:nvSpPr>
        <p:spPr>
          <a:xfrm>
            <a:off x="7161955" y="6356350"/>
            <a:ext cx="324394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41"/>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41"/>
          <p:cNvPicPr preferRelativeResize="0"/>
          <p:nvPr/>
        </p:nvPicPr>
        <p:blipFill rotWithShape="1">
          <a:blip r:embed="rId2">
            <a:alphaModFix/>
          </a:blip>
          <a:srcRect b="22673" l="39434" r="0" t="20278"/>
          <a:stretch/>
        </p:blipFill>
        <p:spPr>
          <a:xfrm>
            <a:off x="-4696" y="-1"/>
            <a:ext cx="4896735" cy="438594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116" name="Shape 116"/>
        <p:cNvGrpSpPr/>
        <p:nvPr/>
      </p:nvGrpSpPr>
      <p:grpSpPr>
        <a:xfrm>
          <a:off x="0" y="0"/>
          <a:ext cx="0" cy="0"/>
          <a:chOff x="0" y="0"/>
          <a:chExt cx="0" cy="0"/>
        </a:xfrm>
      </p:grpSpPr>
      <p:sp>
        <p:nvSpPr>
          <p:cNvPr id="117" name="Google Shape;117;p42"/>
          <p:cNvSpPr txBox="1"/>
          <p:nvPr>
            <p:ph type="title"/>
          </p:nvPr>
        </p:nvSpPr>
        <p:spPr>
          <a:xfrm>
            <a:off x="5476875" y="1671639"/>
            <a:ext cx="5111750" cy="12049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42"/>
          <p:cNvSpPr txBox="1"/>
          <p:nvPr>
            <p:ph idx="1" type="body"/>
          </p:nvPr>
        </p:nvSpPr>
        <p:spPr>
          <a:xfrm>
            <a:off x="5476875" y="3682546"/>
            <a:ext cx="5111750" cy="1525588"/>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cxnSp>
        <p:nvCxnSpPr>
          <p:cNvPr id="119" name="Google Shape;119;p42"/>
          <p:cNvCxnSpPr/>
          <p:nvPr/>
        </p:nvCxnSpPr>
        <p:spPr>
          <a:xfrm rot="10800000">
            <a:off x="0" y="876300"/>
            <a:ext cx="4762500" cy="1628775"/>
          </a:xfrm>
          <a:prstGeom prst="straightConnector1">
            <a:avLst/>
          </a:prstGeom>
          <a:noFill/>
          <a:ln cap="flat" cmpd="sng" w="9525">
            <a:solidFill>
              <a:schemeClr val="dk1"/>
            </a:solidFill>
            <a:prstDash val="solid"/>
            <a:miter lim="800000"/>
            <a:headEnd len="sm" w="sm" type="none"/>
            <a:tailEnd len="sm" w="sm" type="none"/>
          </a:ln>
        </p:spPr>
      </p:cxnSp>
      <p:cxnSp>
        <p:nvCxnSpPr>
          <p:cNvPr id="120" name="Google Shape;120;p42"/>
          <p:cNvCxnSpPr/>
          <p:nvPr/>
        </p:nvCxnSpPr>
        <p:spPr>
          <a:xfrm rot="10800000">
            <a:off x="2638425" y="0"/>
            <a:ext cx="2124076" cy="5186363"/>
          </a:xfrm>
          <a:prstGeom prst="straightConnector1">
            <a:avLst/>
          </a:prstGeom>
          <a:noFill/>
          <a:ln cap="flat" cmpd="sng" w="9525">
            <a:solidFill>
              <a:schemeClr val="dk1"/>
            </a:solidFill>
            <a:prstDash val="solid"/>
            <a:miter lim="800000"/>
            <a:headEnd len="sm" w="sm" type="none"/>
            <a:tailEnd len="sm" w="sm" type="none"/>
          </a:ln>
        </p:spPr>
      </p:cxnSp>
      <p:sp>
        <p:nvSpPr>
          <p:cNvPr id="121" name="Google Shape;121;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dk1"/>
        </a:solidFill>
      </p:bgPr>
    </p:bg>
    <p:spTree>
      <p:nvGrpSpPr>
        <p:cNvPr id="124" name="Shape 124"/>
        <p:cNvGrpSpPr/>
        <p:nvPr/>
      </p:nvGrpSpPr>
      <p:grpSpPr>
        <a:xfrm>
          <a:off x="0" y="0"/>
          <a:ext cx="0" cy="0"/>
          <a:chOff x="0" y="0"/>
          <a:chExt cx="0" cy="0"/>
        </a:xfrm>
      </p:grpSpPr>
      <p:sp>
        <p:nvSpPr>
          <p:cNvPr id="125" name="Google Shape;125;p43"/>
          <p:cNvSpPr txBox="1"/>
          <p:nvPr>
            <p:ph type="ctrTitle"/>
          </p:nvPr>
        </p:nvSpPr>
        <p:spPr>
          <a:xfrm>
            <a:off x="4267200" y="1615736"/>
            <a:ext cx="4179570" cy="15247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43"/>
          <p:cNvSpPr txBox="1"/>
          <p:nvPr>
            <p:ph idx="1" type="subTitle"/>
          </p:nvPr>
        </p:nvSpPr>
        <p:spPr>
          <a:xfrm>
            <a:off x="4267200" y="3238103"/>
            <a:ext cx="4179570" cy="2004161"/>
          </a:xfrm>
          <a:prstGeom prst="rect">
            <a:avLst/>
          </a:prstGeom>
          <a:noFill/>
          <a:ln>
            <a:noFill/>
          </a:ln>
        </p:spPr>
        <p:txBody>
          <a:bodyPr anchorCtr="0" anchor="t" bIns="45700" lIns="91425" spcFirstLastPara="1" rIns="91425" wrap="square" tIns="45700">
            <a:normAutofit/>
          </a:bodyPr>
          <a:lstStyle>
            <a:lvl1pPr lvl="0" algn="l">
              <a:lnSpc>
                <a:spcPct val="150000"/>
              </a:lnSpc>
              <a:spcBef>
                <a:spcPts val="1000"/>
              </a:spcBef>
              <a:spcAft>
                <a:spcPts val="0"/>
              </a:spcAft>
              <a:buClr>
                <a:schemeClr val="lt1"/>
              </a:buClr>
              <a:buSzPts val="1400"/>
              <a:buNone/>
              <a:defRPr sz="1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27" name="Google Shape;127;p43"/>
          <p:cNvPicPr preferRelativeResize="0"/>
          <p:nvPr/>
        </p:nvPicPr>
        <p:blipFill rotWithShape="1">
          <a:blip r:embed="rId2">
            <a:alphaModFix/>
          </a:blip>
          <a:srcRect b="0" l="0" r="0" t="0"/>
          <a:stretch/>
        </p:blipFill>
        <p:spPr>
          <a:xfrm>
            <a:off x="0" y="0"/>
            <a:ext cx="3176938" cy="6858000"/>
          </a:xfrm>
          <a:prstGeom prst="rect">
            <a:avLst/>
          </a:prstGeom>
          <a:noFill/>
          <a:ln>
            <a:noFill/>
          </a:ln>
        </p:spPr>
      </p:pic>
      <p:sp>
        <p:nvSpPr>
          <p:cNvPr id="128" name="Google Shape;128;p43"/>
          <p:cNvSpPr txBox="1"/>
          <p:nvPr>
            <p:ph idx="10" type="dt"/>
          </p:nvPr>
        </p:nvSpPr>
        <p:spPr>
          <a:xfrm>
            <a:off x="4267200" y="6356350"/>
            <a:ext cx="17743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43"/>
          <p:cNvSpPr txBox="1"/>
          <p:nvPr>
            <p:ph idx="11" type="ftr"/>
          </p:nvPr>
        </p:nvSpPr>
        <p:spPr>
          <a:xfrm>
            <a:off x="6479721" y="6356350"/>
            <a:ext cx="266155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43"/>
          <p:cNvSpPr txBox="1"/>
          <p:nvPr>
            <p:ph idx="12" type="sldNum"/>
          </p:nvPr>
        </p:nvSpPr>
        <p:spPr>
          <a:xfrm>
            <a:off x="9579428" y="6356350"/>
            <a:ext cx="177437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31" name="Shape 131"/>
        <p:cNvGrpSpPr/>
        <p:nvPr/>
      </p:nvGrpSpPr>
      <p:grpSpPr>
        <a:xfrm>
          <a:off x="0" y="0"/>
          <a:ext cx="0" cy="0"/>
          <a:chOff x="0" y="0"/>
          <a:chExt cx="0" cy="0"/>
        </a:xfrm>
      </p:grpSpPr>
      <p:sp>
        <p:nvSpPr>
          <p:cNvPr id="132" name="Google Shape;132;p44"/>
          <p:cNvSpPr/>
          <p:nvPr/>
        </p:nvSpPr>
        <p:spPr>
          <a:xfrm>
            <a:off x="2113884" y="0"/>
            <a:ext cx="10078116" cy="6858000"/>
          </a:xfrm>
          <a:custGeom>
            <a:rect b="b" l="l" r="r" t="t"/>
            <a:pathLst>
              <a:path extrusionOk="0" h="6858000" w="10078116">
                <a:moveTo>
                  <a:pt x="3793236" y="6858000"/>
                </a:moveTo>
                <a:lnTo>
                  <a:pt x="0" y="0"/>
                </a:lnTo>
                <a:lnTo>
                  <a:pt x="10078116" y="0"/>
                </a:lnTo>
                <a:lnTo>
                  <a:pt x="10078116" y="6858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 name="Google Shape;133;p44"/>
          <p:cNvSpPr txBox="1"/>
          <p:nvPr>
            <p:ph type="title"/>
          </p:nvPr>
        </p:nvSpPr>
        <p:spPr>
          <a:xfrm>
            <a:off x="838200" y="5509419"/>
            <a:ext cx="4082142" cy="5857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44"/>
          <p:cNvSpPr txBox="1"/>
          <p:nvPr>
            <p:ph idx="1" type="body"/>
          </p:nvPr>
        </p:nvSpPr>
        <p:spPr>
          <a:xfrm>
            <a:off x="148318" y="1481138"/>
            <a:ext cx="2141764" cy="514350"/>
          </a:xfrm>
          <a:prstGeom prst="rect">
            <a:avLst/>
          </a:prstGeom>
          <a:noFill/>
          <a:ln>
            <a:noFill/>
          </a:ln>
        </p:spPr>
        <p:txBody>
          <a:bodyPr anchorCtr="0" anchor="ctr"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600"/>
              <a:buNone/>
              <a:defRPr sz="16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44"/>
          <p:cNvSpPr txBox="1"/>
          <p:nvPr>
            <p:ph idx="2" type="body"/>
          </p:nvPr>
        </p:nvSpPr>
        <p:spPr>
          <a:xfrm>
            <a:off x="714375" y="2557463"/>
            <a:ext cx="2141764" cy="514350"/>
          </a:xfrm>
          <a:prstGeom prst="rect">
            <a:avLst/>
          </a:prstGeom>
          <a:noFill/>
          <a:ln>
            <a:noFill/>
          </a:ln>
        </p:spPr>
        <p:txBody>
          <a:bodyPr anchorCtr="0" anchor="ctr"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600"/>
              <a:buNone/>
              <a:defRPr sz="16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44"/>
          <p:cNvSpPr txBox="1"/>
          <p:nvPr>
            <p:ph idx="3" type="body"/>
          </p:nvPr>
        </p:nvSpPr>
        <p:spPr>
          <a:xfrm>
            <a:off x="1320800" y="3633788"/>
            <a:ext cx="2141764" cy="514350"/>
          </a:xfrm>
          <a:prstGeom prst="rect">
            <a:avLst/>
          </a:prstGeom>
          <a:noFill/>
          <a:ln>
            <a:noFill/>
          </a:ln>
        </p:spPr>
        <p:txBody>
          <a:bodyPr anchorCtr="0" anchor="ctr"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600"/>
              <a:buNone/>
              <a:defRPr sz="16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44"/>
          <p:cNvSpPr txBox="1"/>
          <p:nvPr>
            <p:ph idx="4" type="body"/>
          </p:nvPr>
        </p:nvSpPr>
        <p:spPr>
          <a:xfrm>
            <a:off x="1905000" y="4710114"/>
            <a:ext cx="2141764" cy="514350"/>
          </a:xfrm>
          <a:prstGeom prst="rect">
            <a:avLst/>
          </a:prstGeom>
          <a:noFill/>
          <a:ln>
            <a:noFill/>
          </a:ln>
        </p:spPr>
        <p:txBody>
          <a:bodyPr anchorCtr="0" anchor="ctr" bIns="45700" lIns="91425" spcFirstLastPara="1" rIns="91425" wrap="square" tIns="45700">
            <a:noAutofit/>
          </a:bodyPr>
          <a:lstStyle>
            <a:lvl1pPr indent="-228600" lvl="0" marL="457200" algn="r">
              <a:lnSpc>
                <a:spcPct val="90000"/>
              </a:lnSpc>
              <a:spcBef>
                <a:spcPts val="1000"/>
              </a:spcBef>
              <a:spcAft>
                <a:spcPts val="0"/>
              </a:spcAft>
              <a:buClr>
                <a:schemeClr val="dk1"/>
              </a:buClr>
              <a:buSzPts val="1600"/>
              <a:buNone/>
              <a:defRPr sz="16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44"/>
          <p:cNvSpPr txBox="1"/>
          <p:nvPr>
            <p:ph idx="5" type="body"/>
          </p:nvPr>
        </p:nvSpPr>
        <p:spPr>
          <a:xfrm>
            <a:off x="4401535" y="1594478"/>
            <a:ext cx="5539095"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44"/>
          <p:cNvSpPr txBox="1"/>
          <p:nvPr>
            <p:ph idx="6" type="body"/>
          </p:nvPr>
        </p:nvSpPr>
        <p:spPr>
          <a:xfrm>
            <a:off x="4986028" y="2673328"/>
            <a:ext cx="5539095"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44"/>
          <p:cNvSpPr txBox="1"/>
          <p:nvPr>
            <p:ph idx="7" type="body"/>
          </p:nvPr>
        </p:nvSpPr>
        <p:spPr>
          <a:xfrm>
            <a:off x="5576937" y="3755394"/>
            <a:ext cx="5539095"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44"/>
          <p:cNvSpPr txBox="1"/>
          <p:nvPr>
            <p:ph idx="8" type="body"/>
          </p:nvPr>
        </p:nvSpPr>
        <p:spPr>
          <a:xfrm>
            <a:off x="6175279" y="4824430"/>
            <a:ext cx="5539095"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42" name="Google Shape;142;p44"/>
          <p:cNvCxnSpPr/>
          <p:nvPr/>
        </p:nvCxnSpPr>
        <p:spPr>
          <a:xfrm>
            <a:off x="4353515" y="5023933"/>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143" name="Google Shape;143;p44"/>
          <p:cNvCxnSpPr/>
          <p:nvPr/>
        </p:nvCxnSpPr>
        <p:spPr>
          <a:xfrm>
            <a:off x="3759917" y="3948451"/>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144" name="Google Shape;144;p44"/>
          <p:cNvCxnSpPr/>
          <p:nvPr/>
        </p:nvCxnSpPr>
        <p:spPr>
          <a:xfrm>
            <a:off x="3173453" y="2872686"/>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145" name="Google Shape;145;p44"/>
          <p:cNvCxnSpPr/>
          <p:nvPr/>
        </p:nvCxnSpPr>
        <p:spPr>
          <a:xfrm>
            <a:off x="2586263" y="1796083"/>
            <a:ext cx="1513211" cy="0"/>
          </a:xfrm>
          <a:prstGeom prst="straightConnector1">
            <a:avLst/>
          </a:prstGeom>
          <a:noFill/>
          <a:ln cap="flat" cmpd="sng" w="9525">
            <a:solidFill>
              <a:schemeClr val="dk1"/>
            </a:solidFill>
            <a:prstDash val="solid"/>
            <a:miter lim="800000"/>
            <a:headEnd len="sm" w="sm" type="none"/>
            <a:tailEnd len="sm" w="sm" type="none"/>
          </a:ln>
        </p:spPr>
      </p:cxnSp>
      <p:sp>
        <p:nvSpPr>
          <p:cNvPr id="146" name="Google Shape;146;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44"/>
          <p:cNvSpPr txBox="1"/>
          <p:nvPr>
            <p:ph idx="11" type="ftr"/>
          </p:nvPr>
        </p:nvSpPr>
        <p:spPr>
          <a:xfrm>
            <a:off x="6175279" y="6356350"/>
            <a:ext cx="180871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44"/>
          <p:cNvSpPr txBox="1"/>
          <p:nvPr>
            <p:ph idx="12" type="sldNum"/>
          </p:nvPr>
        </p:nvSpPr>
        <p:spPr>
          <a:xfrm>
            <a:off x="10810874" y="6356350"/>
            <a:ext cx="5429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Column">
  <p:cSld name="Content 2 Column">
    <p:bg>
      <p:bgPr>
        <a:solidFill>
          <a:schemeClr val="dk1"/>
        </a:solidFill>
      </p:bgPr>
    </p:bg>
    <p:spTree>
      <p:nvGrpSpPr>
        <p:cNvPr id="149" name="Shape 149"/>
        <p:cNvGrpSpPr/>
        <p:nvPr/>
      </p:nvGrpSpPr>
      <p:grpSpPr>
        <a:xfrm>
          <a:off x="0" y="0"/>
          <a:ext cx="0" cy="0"/>
          <a:chOff x="0" y="0"/>
          <a:chExt cx="0" cy="0"/>
        </a:xfrm>
      </p:grpSpPr>
      <p:sp>
        <p:nvSpPr>
          <p:cNvPr id="150" name="Google Shape;150;p45"/>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45"/>
          <p:cNvSpPr txBox="1"/>
          <p:nvPr>
            <p:ph idx="1" type="body"/>
          </p:nvPr>
        </p:nvSpPr>
        <p:spPr>
          <a:xfrm>
            <a:off x="1485900" y="2563123"/>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000"/>
              <a:buNone/>
              <a:defRPr sz="2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45"/>
          <p:cNvSpPr txBox="1"/>
          <p:nvPr>
            <p:ph idx="2" type="body"/>
          </p:nvPr>
        </p:nvSpPr>
        <p:spPr>
          <a:xfrm>
            <a:off x="1485664" y="3070348"/>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Font typeface="Arial"/>
              <a:buNone/>
              <a:defRPr sz="14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45"/>
          <p:cNvSpPr txBox="1"/>
          <p:nvPr>
            <p:ph idx="3" type="body"/>
          </p:nvPr>
        </p:nvSpPr>
        <p:spPr>
          <a:xfrm>
            <a:off x="6673004" y="2563123"/>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000"/>
              <a:buNone/>
              <a:defRPr sz="2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45"/>
          <p:cNvSpPr txBox="1"/>
          <p:nvPr>
            <p:ph idx="4" type="body"/>
          </p:nvPr>
        </p:nvSpPr>
        <p:spPr>
          <a:xfrm>
            <a:off x="6673143" y="3070348"/>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Font typeface="Arial"/>
              <a:buNone/>
              <a:defRPr sz="14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45"/>
          <p:cNvSpPr txBox="1"/>
          <p:nvPr>
            <p:ph idx="5" type="body"/>
          </p:nvPr>
        </p:nvSpPr>
        <p:spPr>
          <a:xfrm>
            <a:off x="1485899" y="4319431"/>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000"/>
              <a:buNone/>
              <a:defRPr sz="2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45"/>
          <p:cNvSpPr txBox="1"/>
          <p:nvPr>
            <p:ph idx="6" type="body"/>
          </p:nvPr>
        </p:nvSpPr>
        <p:spPr>
          <a:xfrm>
            <a:off x="1486412" y="4826656"/>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Font typeface="Arial"/>
              <a:buNone/>
              <a:defRPr sz="14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45"/>
          <p:cNvSpPr txBox="1"/>
          <p:nvPr>
            <p:ph idx="7" type="body"/>
          </p:nvPr>
        </p:nvSpPr>
        <p:spPr>
          <a:xfrm>
            <a:off x="6672630" y="4319431"/>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000"/>
              <a:buNone/>
              <a:defRPr sz="2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45"/>
          <p:cNvSpPr txBox="1"/>
          <p:nvPr>
            <p:ph idx="8" type="body"/>
          </p:nvPr>
        </p:nvSpPr>
        <p:spPr>
          <a:xfrm>
            <a:off x="6673143" y="4826656"/>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Font typeface="Arial"/>
              <a:buNone/>
              <a:defRPr sz="14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62" name="Google Shape;162;p45"/>
          <p:cNvCxnSpPr/>
          <p:nvPr/>
        </p:nvCxnSpPr>
        <p:spPr>
          <a:xfrm>
            <a:off x="8688388" y="0"/>
            <a:ext cx="3503612" cy="2352957"/>
          </a:xfrm>
          <a:prstGeom prst="straightConnector1">
            <a:avLst/>
          </a:prstGeom>
          <a:noFill/>
          <a:ln cap="flat" cmpd="sng" w="9525">
            <a:solidFill>
              <a:schemeClr val="accent1"/>
            </a:solidFill>
            <a:prstDash val="solid"/>
            <a:miter lim="800000"/>
            <a:headEnd len="sm" w="sm" type="none"/>
            <a:tailEnd len="sm" w="sm" type="none"/>
          </a:ln>
        </p:spPr>
      </p:cxnSp>
      <p:cxnSp>
        <p:nvCxnSpPr>
          <p:cNvPr id="163" name="Google Shape;163;p45"/>
          <p:cNvCxnSpPr/>
          <p:nvPr/>
        </p:nvCxnSpPr>
        <p:spPr>
          <a:xfrm>
            <a:off x="9720943" y="0"/>
            <a:ext cx="2471057" cy="2699032"/>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ntent">
  <p:cSld name="3  Content">
    <p:bg>
      <p:bgPr>
        <a:solidFill>
          <a:schemeClr val="dk1"/>
        </a:solidFill>
      </p:bgPr>
    </p:bg>
    <p:spTree>
      <p:nvGrpSpPr>
        <p:cNvPr id="164" name="Shape 164"/>
        <p:cNvGrpSpPr/>
        <p:nvPr/>
      </p:nvGrpSpPr>
      <p:grpSpPr>
        <a:xfrm>
          <a:off x="0" y="0"/>
          <a:ext cx="0" cy="0"/>
          <a:chOff x="0" y="0"/>
          <a:chExt cx="0" cy="0"/>
        </a:xfrm>
      </p:grpSpPr>
      <p:sp>
        <p:nvSpPr>
          <p:cNvPr id="165" name="Google Shape;165;p46"/>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2800"/>
              <a:buFont typeface="Arial"/>
              <a:buNone/>
              <a:defRPr sz="28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66" name="Google Shape;166;p46"/>
          <p:cNvPicPr preferRelativeResize="0"/>
          <p:nvPr/>
        </p:nvPicPr>
        <p:blipFill rotWithShape="1">
          <a:blip r:embed="rId2">
            <a:alphaModFix/>
          </a:blip>
          <a:srcRect b="0" l="0" r="0" t="0"/>
          <a:stretch/>
        </p:blipFill>
        <p:spPr>
          <a:xfrm>
            <a:off x="1465141" y="2358007"/>
            <a:ext cx="2438400" cy="2019300"/>
          </a:xfrm>
          <a:prstGeom prst="rect">
            <a:avLst/>
          </a:prstGeom>
          <a:noFill/>
          <a:ln>
            <a:noFill/>
          </a:ln>
        </p:spPr>
      </p:pic>
      <p:pic>
        <p:nvPicPr>
          <p:cNvPr id="167" name="Google Shape;167;p46"/>
          <p:cNvPicPr preferRelativeResize="0"/>
          <p:nvPr/>
        </p:nvPicPr>
        <p:blipFill rotWithShape="1">
          <a:blip r:embed="rId3">
            <a:alphaModFix/>
          </a:blip>
          <a:srcRect b="0" l="0" r="0" t="0"/>
          <a:stretch/>
        </p:blipFill>
        <p:spPr>
          <a:xfrm>
            <a:off x="5000625" y="2531837"/>
            <a:ext cx="2190750" cy="1943100"/>
          </a:xfrm>
          <a:prstGeom prst="rect">
            <a:avLst/>
          </a:prstGeom>
          <a:noFill/>
          <a:ln>
            <a:noFill/>
          </a:ln>
        </p:spPr>
      </p:pic>
      <p:pic>
        <p:nvPicPr>
          <p:cNvPr id="168" name="Google Shape;168;p46"/>
          <p:cNvPicPr preferRelativeResize="0"/>
          <p:nvPr/>
        </p:nvPicPr>
        <p:blipFill rotWithShape="1">
          <a:blip r:embed="rId4">
            <a:alphaModFix/>
          </a:blip>
          <a:srcRect b="0" l="0" r="0" t="0"/>
          <a:stretch/>
        </p:blipFill>
        <p:spPr>
          <a:xfrm>
            <a:off x="8345608" y="2421056"/>
            <a:ext cx="2324100" cy="2057400"/>
          </a:xfrm>
          <a:prstGeom prst="rect">
            <a:avLst/>
          </a:prstGeom>
          <a:noFill/>
          <a:ln>
            <a:noFill/>
          </a:ln>
        </p:spPr>
      </p:pic>
      <p:sp>
        <p:nvSpPr>
          <p:cNvPr id="169" name="Google Shape;169;p46"/>
          <p:cNvSpPr txBox="1"/>
          <p:nvPr>
            <p:ph idx="1" type="body"/>
          </p:nvPr>
        </p:nvSpPr>
        <p:spPr>
          <a:xfrm>
            <a:off x="2063855" y="3064615"/>
            <a:ext cx="1240971" cy="82391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4000"/>
              <a:buNone/>
              <a:defRPr sz="4000" cap="none">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0" name="Google Shape;170;p46"/>
          <p:cNvSpPr txBox="1"/>
          <p:nvPr>
            <p:ph idx="2" type="body"/>
          </p:nvPr>
        </p:nvSpPr>
        <p:spPr>
          <a:xfrm>
            <a:off x="5475514" y="3064615"/>
            <a:ext cx="1240971" cy="82391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4000"/>
              <a:buNone/>
              <a:defRPr sz="4000" cap="none">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1" name="Google Shape;171;p46"/>
          <p:cNvSpPr txBox="1"/>
          <p:nvPr>
            <p:ph idx="3" type="body"/>
          </p:nvPr>
        </p:nvSpPr>
        <p:spPr>
          <a:xfrm>
            <a:off x="8887174" y="3064615"/>
            <a:ext cx="1240971" cy="82391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4000"/>
              <a:buNone/>
              <a:defRPr sz="4000" cap="none">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2" name="Google Shape;172;p46"/>
          <p:cNvSpPr txBox="1"/>
          <p:nvPr>
            <p:ph idx="4" type="body"/>
          </p:nvPr>
        </p:nvSpPr>
        <p:spPr>
          <a:xfrm>
            <a:off x="1129698" y="4824188"/>
            <a:ext cx="3124093" cy="462927"/>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sz="2000" cap="none">
                <a:solidFill>
                  <a:schemeClr val="lt1"/>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46"/>
          <p:cNvSpPr txBox="1"/>
          <p:nvPr>
            <p:ph idx="5" type="body"/>
          </p:nvPr>
        </p:nvSpPr>
        <p:spPr>
          <a:xfrm>
            <a:off x="1129698" y="5280763"/>
            <a:ext cx="3124093"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None/>
              <a:defRPr sz="1400" cap="none">
                <a:solidFill>
                  <a:schemeClr val="lt1"/>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46"/>
          <p:cNvSpPr txBox="1"/>
          <p:nvPr>
            <p:ph idx="6" type="body"/>
          </p:nvPr>
        </p:nvSpPr>
        <p:spPr>
          <a:xfrm>
            <a:off x="4526261" y="4824188"/>
            <a:ext cx="3139479"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2000"/>
              <a:buNone/>
              <a:defRPr sz="2000" cap="none">
                <a:solidFill>
                  <a:schemeClr val="lt1"/>
                </a:solidFill>
              </a:defRPr>
            </a:lvl1pPr>
            <a:lvl2pPr indent="-228600" lvl="1" marL="914400" algn="l">
              <a:lnSpc>
                <a:spcPct val="100000"/>
              </a:lnSpc>
              <a:spcBef>
                <a:spcPts val="500"/>
              </a:spcBef>
              <a:spcAft>
                <a:spcPts val="0"/>
              </a:spcAft>
              <a:buClr>
                <a:schemeClr val="lt1"/>
              </a:buClr>
              <a:buSzPts val="2000"/>
              <a:buNone/>
              <a:defRPr sz="2000" cap="none">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46"/>
          <p:cNvSpPr txBox="1"/>
          <p:nvPr>
            <p:ph idx="7" type="body"/>
          </p:nvPr>
        </p:nvSpPr>
        <p:spPr>
          <a:xfrm>
            <a:off x="4526261" y="5280763"/>
            <a:ext cx="3139479"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None/>
              <a:defRPr sz="1400" cap="none">
                <a:solidFill>
                  <a:schemeClr val="lt1"/>
                </a:solidFill>
              </a:defRPr>
            </a:lvl1pPr>
            <a:lvl2pPr indent="-228600" lvl="1" marL="914400" algn="ctr">
              <a:lnSpc>
                <a:spcPct val="100000"/>
              </a:lnSpc>
              <a:spcBef>
                <a:spcPts val="500"/>
              </a:spcBef>
              <a:spcAft>
                <a:spcPts val="0"/>
              </a:spcAft>
              <a:buClr>
                <a:schemeClr val="lt1"/>
              </a:buClr>
              <a:buSzPts val="1400"/>
              <a:buNone/>
              <a:defRPr sz="1400" cap="none">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46"/>
          <p:cNvSpPr txBox="1"/>
          <p:nvPr>
            <p:ph idx="8" type="body"/>
          </p:nvPr>
        </p:nvSpPr>
        <p:spPr>
          <a:xfrm>
            <a:off x="7938210" y="4824188"/>
            <a:ext cx="3124093" cy="462927"/>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sz="2000" cap="none">
                <a:solidFill>
                  <a:schemeClr val="lt1"/>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46"/>
          <p:cNvSpPr txBox="1"/>
          <p:nvPr>
            <p:ph idx="9" type="body"/>
          </p:nvPr>
        </p:nvSpPr>
        <p:spPr>
          <a:xfrm>
            <a:off x="7938210" y="5280763"/>
            <a:ext cx="3124093"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None/>
              <a:defRPr sz="1400" cap="none">
                <a:solidFill>
                  <a:schemeClr val="lt1"/>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 name="Google Shape;178;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rant">
  <p:cSld name="Quadrant">
    <p:spTree>
      <p:nvGrpSpPr>
        <p:cNvPr id="181" name="Shape 181"/>
        <p:cNvGrpSpPr/>
        <p:nvPr/>
      </p:nvGrpSpPr>
      <p:grpSpPr>
        <a:xfrm>
          <a:off x="0" y="0"/>
          <a:ext cx="0" cy="0"/>
          <a:chOff x="0" y="0"/>
          <a:chExt cx="0" cy="0"/>
        </a:xfrm>
      </p:grpSpPr>
      <p:sp>
        <p:nvSpPr>
          <p:cNvPr id="182" name="Google Shape;182;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83" name="Google Shape;183;p47"/>
          <p:cNvCxnSpPr>
            <a:endCxn id="184" idx="1"/>
          </p:cNvCxnSpPr>
          <p:nvPr/>
        </p:nvCxnSpPr>
        <p:spPr>
          <a:xfrm>
            <a:off x="2315649" y="3774842"/>
            <a:ext cx="7624800" cy="0"/>
          </a:xfrm>
          <a:prstGeom prst="straightConnector1">
            <a:avLst/>
          </a:prstGeom>
          <a:noFill/>
          <a:ln cap="flat" cmpd="sng" w="44450">
            <a:solidFill>
              <a:schemeClr val="dk1"/>
            </a:solidFill>
            <a:prstDash val="solid"/>
            <a:miter lim="800000"/>
            <a:headEnd len="sm" w="sm" type="none"/>
            <a:tailEnd len="sm" w="sm" type="none"/>
          </a:ln>
        </p:spPr>
      </p:cxnSp>
      <p:cxnSp>
        <p:nvCxnSpPr>
          <p:cNvPr id="185" name="Google Shape;185;p47"/>
          <p:cNvCxnSpPr/>
          <p:nvPr/>
        </p:nvCxnSpPr>
        <p:spPr>
          <a:xfrm flipH="1" rot="10800000">
            <a:off x="6096000" y="2091972"/>
            <a:ext cx="4678" cy="3376818"/>
          </a:xfrm>
          <a:prstGeom prst="straightConnector1">
            <a:avLst/>
          </a:prstGeom>
          <a:noFill/>
          <a:ln cap="flat" cmpd="sng" w="44450">
            <a:solidFill>
              <a:schemeClr val="dk1"/>
            </a:solidFill>
            <a:prstDash val="solid"/>
            <a:miter lim="800000"/>
            <a:headEnd len="sm" w="sm" type="none"/>
            <a:tailEnd len="sm" w="sm" type="none"/>
          </a:ln>
        </p:spPr>
      </p:cxnSp>
      <p:sp>
        <p:nvSpPr>
          <p:cNvPr id="186" name="Google Shape;186;p47"/>
          <p:cNvSpPr txBox="1"/>
          <p:nvPr>
            <p:ph idx="1" type="body"/>
          </p:nvPr>
        </p:nvSpPr>
        <p:spPr>
          <a:xfrm>
            <a:off x="5242517" y="1599947"/>
            <a:ext cx="1706965" cy="49202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1400"/>
              <a:buNone/>
              <a:defRPr sz="14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47"/>
          <p:cNvSpPr txBox="1"/>
          <p:nvPr>
            <p:ph idx="2" type="body"/>
          </p:nvPr>
        </p:nvSpPr>
        <p:spPr>
          <a:xfrm>
            <a:off x="3738732" y="2378452"/>
            <a:ext cx="1183179" cy="4920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050"/>
              <a:buNone/>
              <a:defRPr sz="105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47"/>
          <p:cNvSpPr txBox="1"/>
          <p:nvPr>
            <p:ph idx="3" type="body"/>
          </p:nvPr>
        </p:nvSpPr>
        <p:spPr>
          <a:xfrm>
            <a:off x="7522269" y="2169263"/>
            <a:ext cx="1706965" cy="104857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400"/>
              <a:buNone/>
              <a:defRPr b="1" sz="14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47"/>
          <p:cNvSpPr txBox="1"/>
          <p:nvPr>
            <p:ph idx="4" type="body"/>
          </p:nvPr>
        </p:nvSpPr>
        <p:spPr>
          <a:xfrm>
            <a:off x="921894" y="3528829"/>
            <a:ext cx="1393863" cy="4920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400"/>
              <a:buNone/>
              <a:defRPr sz="14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47"/>
          <p:cNvSpPr txBox="1"/>
          <p:nvPr>
            <p:ph idx="5" type="body"/>
          </p:nvPr>
        </p:nvSpPr>
        <p:spPr>
          <a:xfrm>
            <a:off x="9940449" y="3528829"/>
            <a:ext cx="1380681" cy="4920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400"/>
              <a:buNone/>
              <a:defRPr sz="14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47"/>
          <p:cNvSpPr txBox="1"/>
          <p:nvPr>
            <p:ph idx="6" type="body"/>
          </p:nvPr>
        </p:nvSpPr>
        <p:spPr>
          <a:xfrm>
            <a:off x="2637747" y="4634331"/>
            <a:ext cx="1183179" cy="4920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050"/>
              <a:buNone/>
              <a:defRPr sz="105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47"/>
          <p:cNvSpPr txBox="1"/>
          <p:nvPr>
            <p:ph idx="7" type="body"/>
          </p:nvPr>
        </p:nvSpPr>
        <p:spPr>
          <a:xfrm>
            <a:off x="4175224" y="4459860"/>
            <a:ext cx="1183179" cy="4920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050"/>
              <a:buNone/>
              <a:defRPr sz="105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47"/>
          <p:cNvSpPr txBox="1"/>
          <p:nvPr>
            <p:ph idx="8" type="body"/>
          </p:nvPr>
        </p:nvSpPr>
        <p:spPr>
          <a:xfrm>
            <a:off x="6552714" y="4321788"/>
            <a:ext cx="1183179" cy="4920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050"/>
              <a:buNone/>
              <a:defRPr sz="105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47"/>
          <p:cNvSpPr txBox="1"/>
          <p:nvPr>
            <p:ph idx="9" type="body"/>
          </p:nvPr>
        </p:nvSpPr>
        <p:spPr>
          <a:xfrm>
            <a:off x="5242517" y="5468790"/>
            <a:ext cx="1706965" cy="49202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1400"/>
              <a:buNone/>
              <a:defRPr sz="14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47"/>
          <p:cNvSpPr txBox="1"/>
          <p:nvPr>
            <p:ph idx="13" type="body"/>
          </p:nvPr>
        </p:nvSpPr>
        <p:spPr>
          <a:xfrm>
            <a:off x="7801857" y="5195673"/>
            <a:ext cx="1183179" cy="4920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050"/>
              <a:buNone/>
              <a:defRPr sz="105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2">
  <p:cSld name="Timeline 2">
    <p:spTree>
      <p:nvGrpSpPr>
        <p:cNvPr id="198" name="Shape 198"/>
        <p:cNvGrpSpPr/>
        <p:nvPr/>
      </p:nvGrpSpPr>
      <p:grpSpPr>
        <a:xfrm>
          <a:off x="0" y="0"/>
          <a:ext cx="0" cy="0"/>
          <a:chOff x="0" y="0"/>
          <a:chExt cx="0" cy="0"/>
        </a:xfrm>
      </p:grpSpPr>
      <p:sp>
        <p:nvSpPr>
          <p:cNvPr id="199" name="Google Shape;199;p48"/>
          <p:cNvSpPr/>
          <p:nvPr/>
        </p:nvSpPr>
        <p:spPr>
          <a:xfrm>
            <a:off x="0" y="3057683"/>
            <a:ext cx="12191998" cy="20101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 name="Google Shape;201;p48"/>
          <p:cNvSpPr txBox="1"/>
          <p:nvPr>
            <p:ph idx="1" type="body"/>
          </p:nvPr>
        </p:nvSpPr>
        <p:spPr>
          <a:xfrm>
            <a:off x="914399" y="3354712"/>
            <a:ext cx="731520" cy="4572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b="1"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48"/>
          <p:cNvSpPr txBox="1"/>
          <p:nvPr>
            <p:ph idx="2" type="body"/>
          </p:nvPr>
        </p:nvSpPr>
        <p:spPr>
          <a:xfrm>
            <a:off x="196596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48"/>
          <p:cNvSpPr txBox="1"/>
          <p:nvPr>
            <p:ph idx="3" type="body"/>
          </p:nvPr>
        </p:nvSpPr>
        <p:spPr>
          <a:xfrm>
            <a:off x="275388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 name="Google Shape;204;p48"/>
          <p:cNvSpPr txBox="1"/>
          <p:nvPr>
            <p:ph idx="4" type="body"/>
          </p:nvPr>
        </p:nvSpPr>
        <p:spPr>
          <a:xfrm>
            <a:off x="354180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48"/>
          <p:cNvSpPr txBox="1"/>
          <p:nvPr>
            <p:ph idx="5" type="body"/>
          </p:nvPr>
        </p:nvSpPr>
        <p:spPr>
          <a:xfrm>
            <a:off x="432972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48"/>
          <p:cNvSpPr txBox="1"/>
          <p:nvPr>
            <p:ph idx="6" type="body"/>
          </p:nvPr>
        </p:nvSpPr>
        <p:spPr>
          <a:xfrm>
            <a:off x="511764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48"/>
          <p:cNvSpPr txBox="1"/>
          <p:nvPr>
            <p:ph idx="7" type="body"/>
          </p:nvPr>
        </p:nvSpPr>
        <p:spPr>
          <a:xfrm>
            <a:off x="590556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48"/>
          <p:cNvSpPr txBox="1"/>
          <p:nvPr>
            <p:ph idx="8" type="body"/>
          </p:nvPr>
        </p:nvSpPr>
        <p:spPr>
          <a:xfrm>
            <a:off x="669348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48"/>
          <p:cNvSpPr txBox="1"/>
          <p:nvPr>
            <p:ph idx="9" type="body"/>
          </p:nvPr>
        </p:nvSpPr>
        <p:spPr>
          <a:xfrm>
            <a:off x="748140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p48"/>
          <p:cNvSpPr txBox="1"/>
          <p:nvPr>
            <p:ph idx="13" type="body"/>
          </p:nvPr>
        </p:nvSpPr>
        <p:spPr>
          <a:xfrm>
            <a:off x="826932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48"/>
          <p:cNvSpPr txBox="1"/>
          <p:nvPr>
            <p:ph idx="14" type="body"/>
          </p:nvPr>
        </p:nvSpPr>
        <p:spPr>
          <a:xfrm>
            <a:off x="905724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48"/>
          <p:cNvSpPr txBox="1"/>
          <p:nvPr>
            <p:ph idx="15" type="body"/>
          </p:nvPr>
        </p:nvSpPr>
        <p:spPr>
          <a:xfrm>
            <a:off x="984516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48"/>
          <p:cNvSpPr txBox="1"/>
          <p:nvPr>
            <p:ph idx="16" type="body"/>
          </p:nvPr>
        </p:nvSpPr>
        <p:spPr>
          <a:xfrm>
            <a:off x="10633085"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 name="Google Shape;214;p48"/>
          <p:cNvSpPr txBox="1"/>
          <p:nvPr>
            <p:ph idx="17" type="body"/>
          </p:nvPr>
        </p:nvSpPr>
        <p:spPr>
          <a:xfrm>
            <a:off x="914400" y="4292468"/>
            <a:ext cx="731520" cy="4572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b="1"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48"/>
          <p:cNvSpPr txBox="1"/>
          <p:nvPr>
            <p:ph idx="18" type="body"/>
          </p:nvPr>
        </p:nvSpPr>
        <p:spPr>
          <a:xfrm>
            <a:off x="1969915"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48"/>
          <p:cNvSpPr txBox="1"/>
          <p:nvPr>
            <p:ph idx="19" type="body"/>
          </p:nvPr>
        </p:nvSpPr>
        <p:spPr>
          <a:xfrm>
            <a:off x="2757602"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48"/>
          <p:cNvSpPr txBox="1"/>
          <p:nvPr>
            <p:ph idx="20" type="body"/>
          </p:nvPr>
        </p:nvSpPr>
        <p:spPr>
          <a:xfrm>
            <a:off x="3545289"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48"/>
          <p:cNvSpPr txBox="1"/>
          <p:nvPr>
            <p:ph idx="21" type="body"/>
          </p:nvPr>
        </p:nvSpPr>
        <p:spPr>
          <a:xfrm>
            <a:off x="4332976"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48"/>
          <p:cNvSpPr txBox="1"/>
          <p:nvPr>
            <p:ph idx="22" type="body"/>
          </p:nvPr>
        </p:nvSpPr>
        <p:spPr>
          <a:xfrm>
            <a:off x="5120663"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48"/>
          <p:cNvSpPr txBox="1"/>
          <p:nvPr>
            <p:ph idx="23" type="body"/>
          </p:nvPr>
        </p:nvSpPr>
        <p:spPr>
          <a:xfrm>
            <a:off x="5908350"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 name="Google Shape;221;p48"/>
          <p:cNvSpPr txBox="1"/>
          <p:nvPr>
            <p:ph idx="24" type="body"/>
          </p:nvPr>
        </p:nvSpPr>
        <p:spPr>
          <a:xfrm>
            <a:off x="6696037"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 name="Google Shape;222;p48"/>
          <p:cNvSpPr txBox="1"/>
          <p:nvPr>
            <p:ph idx="25" type="body"/>
          </p:nvPr>
        </p:nvSpPr>
        <p:spPr>
          <a:xfrm>
            <a:off x="7483724"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 name="Google Shape;223;p48"/>
          <p:cNvSpPr txBox="1"/>
          <p:nvPr>
            <p:ph idx="26" type="body"/>
          </p:nvPr>
        </p:nvSpPr>
        <p:spPr>
          <a:xfrm>
            <a:off x="8271411"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p48"/>
          <p:cNvSpPr txBox="1"/>
          <p:nvPr>
            <p:ph idx="27" type="body"/>
          </p:nvPr>
        </p:nvSpPr>
        <p:spPr>
          <a:xfrm>
            <a:off x="9059098"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p48"/>
          <p:cNvSpPr txBox="1"/>
          <p:nvPr>
            <p:ph idx="28" type="body"/>
          </p:nvPr>
        </p:nvSpPr>
        <p:spPr>
          <a:xfrm>
            <a:off x="9846785"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 name="Google Shape;226;p48"/>
          <p:cNvSpPr txBox="1"/>
          <p:nvPr>
            <p:ph idx="29" type="body"/>
          </p:nvPr>
        </p:nvSpPr>
        <p:spPr>
          <a:xfrm>
            <a:off x="10634472"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48"/>
          <p:cNvSpPr/>
          <p:nvPr/>
        </p:nvSpPr>
        <p:spPr>
          <a:xfrm>
            <a:off x="929640" y="4034785"/>
            <a:ext cx="10332720" cy="4571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28" name="Google Shape;228;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4 People">
  <p:cSld name="Team Slide 4 People">
    <p:bg>
      <p:bgPr>
        <a:solidFill>
          <a:schemeClr val="lt1"/>
        </a:solidFill>
      </p:bgPr>
    </p:bg>
    <p:spTree>
      <p:nvGrpSpPr>
        <p:cNvPr id="231" name="Shape 231"/>
        <p:cNvGrpSpPr/>
        <p:nvPr/>
      </p:nvGrpSpPr>
      <p:grpSpPr>
        <a:xfrm>
          <a:off x="0" y="0"/>
          <a:ext cx="0" cy="0"/>
          <a:chOff x="0" y="0"/>
          <a:chExt cx="0" cy="0"/>
        </a:xfrm>
      </p:grpSpPr>
      <p:sp>
        <p:nvSpPr>
          <p:cNvPr id="232" name="Google Shape;232;p49"/>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3" name="Google Shape;233;p49"/>
          <p:cNvSpPr/>
          <p:nvPr>
            <p:ph idx="2" type="pic"/>
          </p:nvPr>
        </p:nvSpPr>
        <p:spPr>
          <a:xfrm>
            <a:off x="1487181" y="2886074"/>
            <a:ext cx="1845511" cy="1845511"/>
          </a:xfrm>
          <a:prstGeom prst="rect">
            <a:avLst/>
          </a:prstGeom>
          <a:solidFill>
            <a:srgbClr val="F2F2F2"/>
          </a:solidFill>
          <a:ln>
            <a:noFill/>
          </a:ln>
        </p:spPr>
      </p:sp>
      <p:sp>
        <p:nvSpPr>
          <p:cNvPr id="234" name="Google Shape;234;p49"/>
          <p:cNvSpPr txBox="1"/>
          <p:nvPr>
            <p:ph idx="1" type="body"/>
          </p:nvPr>
        </p:nvSpPr>
        <p:spPr>
          <a:xfrm>
            <a:off x="1311558" y="5084524"/>
            <a:ext cx="2196619"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5" name="Google Shape;235;p49"/>
          <p:cNvSpPr txBox="1"/>
          <p:nvPr>
            <p:ph idx="3" type="body"/>
          </p:nvPr>
        </p:nvSpPr>
        <p:spPr>
          <a:xfrm>
            <a:off x="1487181" y="5464114"/>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6" name="Google Shape;236;p49"/>
          <p:cNvSpPr/>
          <p:nvPr>
            <p:ph idx="4" type="pic"/>
          </p:nvPr>
        </p:nvSpPr>
        <p:spPr>
          <a:xfrm>
            <a:off x="3836914" y="2886074"/>
            <a:ext cx="1845511" cy="1845511"/>
          </a:xfrm>
          <a:prstGeom prst="rect">
            <a:avLst/>
          </a:prstGeom>
          <a:solidFill>
            <a:srgbClr val="F2F2F2"/>
          </a:solidFill>
          <a:ln>
            <a:noFill/>
          </a:ln>
        </p:spPr>
      </p:sp>
      <p:sp>
        <p:nvSpPr>
          <p:cNvPr id="237" name="Google Shape;237;p49"/>
          <p:cNvSpPr txBox="1"/>
          <p:nvPr>
            <p:ph idx="5" type="body"/>
          </p:nvPr>
        </p:nvSpPr>
        <p:spPr>
          <a:xfrm>
            <a:off x="3707607" y="5099206"/>
            <a:ext cx="2145049"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8" name="Google Shape;238;p49"/>
          <p:cNvSpPr txBox="1"/>
          <p:nvPr>
            <p:ph idx="6" type="body"/>
          </p:nvPr>
        </p:nvSpPr>
        <p:spPr>
          <a:xfrm>
            <a:off x="3836913" y="5478796"/>
            <a:ext cx="1855949"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 name="Google Shape;239;p49"/>
          <p:cNvSpPr/>
          <p:nvPr>
            <p:ph idx="7" type="pic"/>
          </p:nvPr>
        </p:nvSpPr>
        <p:spPr>
          <a:xfrm>
            <a:off x="6327578" y="2886074"/>
            <a:ext cx="1845511" cy="1845511"/>
          </a:xfrm>
          <a:prstGeom prst="rect">
            <a:avLst/>
          </a:prstGeom>
          <a:solidFill>
            <a:srgbClr val="F2F2F2"/>
          </a:solidFill>
          <a:ln>
            <a:noFill/>
          </a:ln>
        </p:spPr>
      </p:sp>
      <p:sp>
        <p:nvSpPr>
          <p:cNvPr id="240" name="Google Shape;240;p49"/>
          <p:cNvSpPr txBox="1"/>
          <p:nvPr>
            <p:ph idx="8" type="body"/>
          </p:nvPr>
        </p:nvSpPr>
        <p:spPr>
          <a:xfrm>
            <a:off x="6198271" y="5099206"/>
            <a:ext cx="2132985"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1" name="Google Shape;241;p49"/>
          <p:cNvSpPr txBox="1"/>
          <p:nvPr>
            <p:ph idx="9" type="body"/>
          </p:nvPr>
        </p:nvSpPr>
        <p:spPr>
          <a:xfrm>
            <a:off x="6327577" y="5478796"/>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2" name="Google Shape;242;p49"/>
          <p:cNvSpPr/>
          <p:nvPr>
            <p:ph idx="13" type="pic"/>
          </p:nvPr>
        </p:nvSpPr>
        <p:spPr>
          <a:xfrm>
            <a:off x="8747458" y="2886074"/>
            <a:ext cx="1845511" cy="1845511"/>
          </a:xfrm>
          <a:prstGeom prst="rect">
            <a:avLst/>
          </a:prstGeom>
          <a:solidFill>
            <a:srgbClr val="F2F2F2"/>
          </a:solidFill>
          <a:ln>
            <a:noFill/>
          </a:ln>
        </p:spPr>
      </p:sp>
      <p:sp>
        <p:nvSpPr>
          <p:cNvPr id="243" name="Google Shape;243;p49"/>
          <p:cNvSpPr txBox="1"/>
          <p:nvPr>
            <p:ph idx="14" type="body"/>
          </p:nvPr>
        </p:nvSpPr>
        <p:spPr>
          <a:xfrm>
            <a:off x="8618152" y="5084524"/>
            <a:ext cx="2132984"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4" name="Google Shape;244;p49"/>
          <p:cNvSpPr txBox="1"/>
          <p:nvPr>
            <p:ph idx="15" type="body"/>
          </p:nvPr>
        </p:nvSpPr>
        <p:spPr>
          <a:xfrm>
            <a:off x="8747458" y="5464114"/>
            <a:ext cx="184551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cxnSp>
        <p:nvCxnSpPr>
          <p:cNvPr id="245" name="Google Shape;245;p49"/>
          <p:cNvCxnSpPr/>
          <p:nvPr/>
        </p:nvCxnSpPr>
        <p:spPr>
          <a:xfrm rot="10800000">
            <a:off x="7334250" y="0"/>
            <a:ext cx="4857750" cy="762000"/>
          </a:xfrm>
          <a:prstGeom prst="straightConnector1">
            <a:avLst/>
          </a:prstGeom>
          <a:noFill/>
          <a:ln cap="flat" cmpd="sng" w="9525">
            <a:solidFill>
              <a:schemeClr val="dk1"/>
            </a:solidFill>
            <a:prstDash val="solid"/>
            <a:miter lim="800000"/>
            <a:headEnd len="sm" w="sm" type="none"/>
            <a:tailEnd len="sm" w="sm" type="none"/>
          </a:ln>
        </p:spPr>
      </p:cxnSp>
      <p:cxnSp>
        <p:nvCxnSpPr>
          <p:cNvPr id="246" name="Google Shape;246;p49"/>
          <p:cNvCxnSpPr/>
          <p:nvPr/>
        </p:nvCxnSpPr>
        <p:spPr>
          <a:xfrm>
            <a:off x="11487150" y="0"/>
            <a:ext cx="704850" cy="1724025"/>
          </a:xfrm>
          <a:prstGeom prst="straightConnector1">
            <a:avLst/>
          </a:prstGeom>
          <a:noFill/>
          <a:ln cap="flat" cmpd="sng" w="9525">
            <a:solidFill>
              <a:schemeClr val="dk1"/>
            </a:solidFill>
            <a:prstDash val="solid"/>
            <a:miter lim="800000"/>
            <a:headEnd len="sm" w="sm" type="none"/>
            <a:tailEnd len="sm" w="sm" type="none"/>
          </a:ln>
        </p:spPr>
      </p:cxnSp>
      <p:sp>
        <p:nvSpPr>
          <p:cNvPr id="247" name="Google Shape;247;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 name="Google Shape;249;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9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obj">
  <p:cSld name="OBJECT">
    <p:bg>
      <p:bgPr>
        <a:solidFill>
          <a:schemeClr val="dk1"/>
        </a:solidFill>
      </p:bgPr>
    </p:bg>
    <p:spTree>
      <p:nvGrpSpPr>
        <p:cNvPr id="19" name="Shape 19"/>
        <p:cNvGrpSpPr/>
        <p:nvPr/>
      </p:nvGrpSpPr>
      <p:grpSpPr>
        <a:xfrm>
          <a:off x="0" y="0"/>
          <a:ext cx="0" cy="0"/>
          <a:chOff x="0" y="0"/>
          <a:chExt cx="0" cy="0"/>
        </a:xfrm>
      </p:grpSpPr>
      <p:pic>
        <p:nvPicPr>
          <p:cNvPr id="20" name="Google Shape;20;p32"/>
          <p:cNvPicPr preferRelativeResize="0"/>
          <p:nvPr/>
        </p:nvPicPr>
        <p:blipFill rotWithShape="1">
          <a:blip r:embed="rId2">
            <a:alphaModFix/>
          </a:blip>
          <a:srcRect b="23070" l="0" r="28340" t="18301"/>
          <a:stretch/>
        </p:blipFill>
        <p:spPr>
          <a:xfrm>
            <a:off x="5488815" y="0"/>
            <a:ext cx="6703185" cy="6858000"/>
          </a:xfrm>
          <a:prstGeom prst="rect">
            <a:avLst/>
          </a:prstGeom>
          <a:noFill/>
          <a:ln>
            <a:noFill/>
          </a:ln>
        </p:spPr>
      </p:pic>
      <p:sp>
        <p:nvSpPr>
          <p:cNvPr id="21" name="Google Shape;21;p32"/>
          <p:cNvSpPr txBox="1"/>
          <p:nvPr>
            <p:ph type="title"/>
          </p:nvPr>
        </p:nvSpPr>
        <p:spPr>
          <a:xfrm>
            <a:off x="1333499" y="1020445"/>
            <a:ext cx="3171825"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800"/>
              <a:buFont typeface="Arial"/>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2"/>
          <p:cNvSpPr txBox="1"/>
          <p:nvPr>
            <p:ph idx="1" type="body"/>
          </p:nvPr>
        </p:nvSpPr>
        <p:spPr>
          <a:xfrm>
            <a:off x="1333499" y="2924175"/>
            <a:ext cx="3171825" cy="251936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400"/>
              <a:buNone/>
              <a:defRPr sz="1400">
                <a:solidFill>
                  <a:schemeClr val="lt1"/>
                </a:solidFill>
              </a:defRPr>
            </a:lvl1pPr>
            <a:lvl2pPr indent="-228600" lvl="1" marL="914400" algn="l">
              <a:lnSpc>
                <a:spcPct val="120000"/>
              </a:lnSpc>
              <a:spcBef>
                <a:spcPts val="1000"/>
              </a:spcBef>
              <a:spcAft>
                <a:spcPts val="0"/>
              </a:spcAft>
              <a:buClr>
                <a:schemeClr val="lt1"/>
              </a:buClr>
              <a:buSzPts val="1400"/>
              <a:buNone/>
              <a:defRPr sz="1400">
                <a:solidFill>
                  <a:schemeClr val="lt1"/>
                </a:solidFill>
              </a:defRPr>
            </a:lvl2pPr>
            <a:lvl3pPr indent="-228600" lvl="2" marL="1371600" algn="l">
              <a:lnSpc>
                <a:spcPct val="120000"/>
              </a:lnSpc>
              <a:spcBef>
                <a:spcPts val="1000"/>
              </a:spcBef>
              <a:spcAft>
                <a:spcPts val="0"/>
              </a:spcAft>
              <a:buClr>
                <a:schemeClr val="lt1"/>
              </a:buClr>
              <a:buSzPts val="1400"/>
              <a:buNone/>
              <a:defRPr sz="1400">
                <a:solidFill>
                  <a:schemeClr val="lt1"/>
                </a:solidFill>
              </a:defRPr>
            </a:lvl3pPr>
            <a:lvl4pPr indent="-228600" lvl="3" marL="1828800" algn="l">
              <a:lnSpc>
                <a:spcPct val="120000"/>
              </a:lnSpc>
              <a:spcBef>
                <a:spcPts val="1000"/>
              </a:spcBef>
              <a:spcAft>
                <a:spcPts val="0"/>
              </a:spcAft>
              <a:buClr>
                <a:schemeClr val="lt1"/>
              </a:buClr>
              <a:buSzPts val="1400"/>
              <a:buNone/>
              <a:defRPr sz="1400">
                <a:solidFill>
                  <a:schemeClr val="lt1"/>
                </a:solidFill>
              </a:defRPr>
            </a:lvl4pPr>
            <a:lvl5pPr indent="-228600" lvl="4" marL="2286000" algn="l">
              <a:lnSpc>
                <a:spcPct val="120000"/>
              </a:lnSpc>
              <a:spcBef>
                <a:spcPts val="10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32"/>
          <p:cNvSpPr txBox="1"/>
          <p:nvPr>
            <p:ph idx="10" type="dt"/>
          </p:nvPr>
        </p:nvSpPr>
        <p:spPr>
          <a:xfrm>
            <a:off x="1333500" y="6356350"/>
            <a:ext cx="985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2"/>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2"/>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8 People">
  <p:cSld name="Team Slide 8 People">
    <p:bg>
      <p:bgPr>
        <a:solidFill>
          <a:schemeClr val="dk1"/>
        </a:solidFill>
      </p:bgPr>
    </p:bg>
    <p:spTree>
      <p:nvGrpSpPr>
        <p:cNvPr id="250" name="Shape 250"/>
        <p:cNvGrpSpPr/>
        <p:nvPr/>
      </p:nvGrpSpPr>
      <p:grpSpPr>
        <a:xfrm>
          <a:off x="0" y="0"/>
          <a:ext cx="0" cy="0"/>
          <a:chOff x="0" y="0"/>
          <a:chExt cx="0" cy="0"/>
        </a:xfrm>
      </p:grpSpPr>
      <p:sp>
        <p:nvSpPr>
          <p:cNvPr id="251" name="Google Shape;251;p50"/>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50"/>
          <p:cNvSpPr/>
          <p:nvPr>
            <p:ph idx="2" type="pic"/>
          </p:nvPr>
        </p:nvSpPr>
        <p:spPr>
          <a:xfrm>
            <a:off x="1877176" y="2428875"/>
            <a:ext cx="1066800" cy="1066800"/>
          </a:xfrm>
          <a:prstGeom prst="rect">
            <a:avLst/>
          </a:prstGeom>
          <a:solidFill>
            <a:schemeClr val="lt1"/>
          </a:solidFill>
          <a:ln>
            <a:noFill/>
          </a:ln>
        </p:spPr>
      </p:sp>
      <p:sp>
        <p:nvSpPr>
          <p:cNvPr id="253" name="Google Shape;253;p50"/>
          <p:cNvSpPr txBox="1"/>
          <p:nvPr>
            <p:ph idx="1" type="body"/>
          </p:nvPr>
        </p:nvSpPr>
        <p:spPr>
          <a:xfrm>
            <a:off x="1500168"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4" name="Google Shape;254;p50"/>
          <p:cNvSpPr txBox="1"/>
          <p:nvPr>
            <p:ph idx="3" type="body"/>
          </p:nvPr>
        </p:nvSpPr>
        <p:spPr>
          <a:xfrm>
            <a:off x="1390120" y="3782039"/>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5" name="Google Shape;255;p50"/>
          <p:cNvSpPr/>
          <p:nvPr>
            <p:ph idx="4" type="pic"/>
          </p:nvPr>
        </p:nvSpPr>
        <p:spPr>
          <a:xfrm>
            <a:off x="4226270" y="2428875"/>
            <a:ext cx="1066800" cy="1066800"/>
          </a:xfrm>
          <a:prstGeom prst="rect">
            <a:avLst/>
          </a:prstGeom>
          <a:solidFill>
            <a:schemeClr val="lt1"/>
          </a:solidFill>
          <a:ln>
            <a:noFill/>
          </a:ln>
        </p:spPr>
      </p:sp>
      <p:sp>
        <p:nvSpPr>
          <p:cNvPr id="256" name="Google Shape;256;p50"/>
          <p:cNvSpPr txBox="1"/>
          <p:nvPr>
            <p:ph idx="5" type="body"/>
          </p:nvPr>
        </p:nvSpPr>
        <p:spPr>
          <a:xfrm>
            <a:off x="3849262" y="3669060"/>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7" name="Google Shape;257;p50"/>
          <p:cNvSpPr txBox="1"/>
          <p:nvPr>
            <p:ph idx="6" type="body"/>
          </p:nvPr>
        </p:nvSpPr>
        <p:spPr>
          <a:xfrm>
            <a:off x="3739214" y="3796721"/>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8" name="Google Shape;258;p50"/>
          <p:cNvSpPr/>
          <p:nvPr>
            <p:ph idx="7" type="pic"/>
          </p:nvPr>
        </p:nvSpPr>
        <p:spPr>
          <a:xfrm>
            <a:off x="6716934" y="2428875"/>
            <a:ext cx="1066800" cy="1066800"/>
          </a:xfrm>
          <a:prstGeom prst="rect">
            <a:avLst/>
          </a:prstGeom>
          <a:solidFill>
            <a:schemeClr val="lt1"/>
          </a:solidFill>
          <a:ln>
            <a:noFill/>
          </a:ln>
        </p:spPr>
      </p:sp>
      <p:sp>
        <p:nvSpPr>
          <p:cNvPr id="259" name="Google Shape;259;p50"/>
          <p:cNvSpPr txBox="1"/>
          <p:nvPr>
            <p:ph idx="8" type="body"/>
          </p:nvPr>
        </p:nvSpPr>
        <p:spPr>
          <a:xfrm>
            <a:off x="6339926" y="3669060"/>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60" name="Google Shape;260;p50"/>
          <p:cNvSpPr txBox="1"/>
          <p:nvPr>
            <p:ph idx="9" type="body"/>
          </p:nvPr>
        </p:nvSpPr>
        <p:spPr>
          <a:xfrm>
            <a:off x="6217963" y="3796721"/>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61" name="Google Shape;261;p50"/>
          <p:cNvSpPr/>
          <p:nvPr>
            <p:ph idx="13" type="pic"/>
          </p:nvPr>
        </p:nvSpPr>
        <p:spPr>
          <a:xfrm>
            <a:off x="9136814" y="2428875"/>
            <a:ext cx="1066800" cy="1066800"/>
          </a:xfrm>
          <a:prstGeom prst="rect">
            <a:avLst/>
          </a:prstGeom>
          <a:solidFill>
            <a:schemeClr val="lt1"/>
          </a:solidFill>
          <a:ln>
            <a:noFill/>
          </a:ln>
        </p:spPr>
      </p:sp>
      <p:sp>
        <p:nvSpPr>
          <p:cNvPr id="262" name="Google Shape;262;p50"/>
          <p:cNvSpPr txBox="1"/>
          <p:nvPr>
            <p:ph idx="14" type="body"/>
          </p:nvPr>
        </p:nvSpPr>
        <p:spPr>
          <a:xfrm>
            <a:off x="8759806"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63" name="Google Shape;263;p50"/>
          <p:cNvSpPr txBox="1"/>
          <p:nvPr>
            <p:ph idx="15" type="body"/>
          </p:nvPr>
        </p:nvSpPr>
        <p:spPr>
          <a:xfrm>
            <a:off x="8634432" y="3782039"/>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64" name="Google Shape;264;p50"/>
          <p:cNvSpPr/>
          <p:nvPr>
            <p:ph idx="16" type="pic"/>
          </p:nvPr>
        </p:nvSpPr>
        <p:spPr>
          <a:xfrm>
            <a:off x="1877176" y="4287711"/>
            <a:ext cx="1066800" cy="1066800"/>
          </a:xfrm>
          <a:prstGeom prst="rect">
            <a:avLst/>
          </a:prstGeom>
          <a:solidFill>
            <a:schemeClr val="lt1"/>
          </a:solidFill>
          <a:ln>
            <a:noFill/>
          </a:ln>
        </p:spPr>
      </p:sp>
      <p:sp>
        <p:nvSpPr>
          <p:cNvPr id="265" name="Google Shape;265;p50"/>
          <p:cNvSpPr txBox="1"/>
          <p:nvPr>
            <p:ph idx="17" type="body"/>
          </p:nvPr>
        </p:nvSpPr>
        <p:spPr>
          <a:xfrm>
            <a:off x="1500168"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66" name="Google Shape;266;p50"/>
          <p:cNvSpPr txBox="1"/>
          <p:nvPr>
            <p:ph idx="18" type="body"/>
          </p:nvPr>
        </p:nvSpPr>
        <p:spPr>
          <a:xfrm>
            <a:off x="1390120" y="5640875"/>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67" name="Google Shape;267;p50"/>
          <p:cNvSpPr/>
          <p:nvPr>
            <p:ph idx="19" type="pic"/>
          </p:nvPr>
        </p:nvSpPr>
        <p:spPr>
          <a:xfrm>
            <a:off x="4226270" y="4287711"/>
            <a:ext cx="1066800" cy="1066800"/>
          </a:xfrm>
          <a:prstGeom prst="rect">
            <a:avLst/>
          </a:prstGeom>
          <a:solidFill>
            <a:schemeClr val="lt1"/>
          </a:solidFill>
          <a:ln>
            <a:noFill/>
          </a:ln>
        </p:spPr>
      </p:sp>
      <p:sp>
        <p:nvSpPr>
          <p:cNvPr id="268" name="Google Shape;268;p50"/>
          <p:cNvSpPr txBox="1"/>
          <p:nvPr>
            <p:ph idx="20" type="body"/>
          </p:nvPr>
        </p:nvSpPr>
        <p:spPr>
          <a:xfrm>
            <a:off x="3849262" y="5527896"/>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69" name="Google Shape;269;p50"/>
          <p:cNvSpPr txBox="1"/>
          <p:nvPr>
            <p:ph idx="21" type="body"/>
          </p:nvPr>
        </p:nvSpPr>
        <p:spPr>
          <a:xfrm>
            <a:off x="3739214" y="5655557"/>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70" name="Google Shape;270;p50"/>
          <p:cNvSpPr/>
          <p:nvPr>
            <p:ph idx="22" type="pic"/>
          </p:nvPr>
        </p:nvSpPr>
        <p:spPr>
          <a:xfrm>
            <a:off x="6716934" y="4287711"/>
            <a:ext cx="1066800" cy="1066800"/>
          </a:xfrm>
          <a:prstGeom prst="rect">
            <a:avLst/>
          </a:prstGeom>
          <a:solidFill>
            <a:schemeClr val="lt1"/>
          </a:solidFill>
          <a:ln>
            <a:noFill/>
          </a:ln>
        </p:spPr>
      </p:sp>
      <p:sp>
        <p:nvSpPr>
          <p:cNvPr id="271" name="Google Shape;271;p50"/>
          <p:cNvSpPr txBox="1"/>
          <p:nvPr>
            <p:ph idx="23" type="body"/>
          </p:nvPr>
        </p:nvSpPr>
        <p:spPr>
          <a:xfrm>
            <a:off x="6339926" y="5527896"/>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72" name="Google Shape;272;p50"/>
          <p:cNvSpPr txBox="1"/>
          <p:nvPr>
            <p:ph idx="24" type="body"/>
          </p:nvPr>
        </p:nvSpPr>
        <p:spPr>
          <a:xfrm>
            <a:off x="6229878" y="5655557"/>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73" name="Google Shape;273;p50"/>
          <p:cNvSpPr/>
          <p:nvPr>
            <p:ph idx="25" type="pic"/>
          </p:nvPr>
        </p:nvSpPr>
        <p:spPr>
          <a:xfrm>
            <a:off x="9136814" y="4287711"/>
            <a:ext cx="1066800" cy="1066800"/>
          </a:xfrm>
          <a:prstGeom prst="rect">
            <a:avLst/>
          </a:prstGeom>
          <a:solidFill>
            <a:schemeClr val="lt1"/>
          </a:solidFill>
          <a:ln>
            <a:noFill/>
          </a:ln>
        </p:spPr>
      </p:sp>
      <p:sp>
        <p:nvSpPr>
          <p:cNvPr id="274" name="Google Shape;274;p50"/>
          <p:cNvSpPr txBox="1"/>
          <p:nvPr>
            <p:ph idx="26" type="body"/>
          </p:nvPr>
        </p:nvSpPr>
        <p:spPr>
          <a:xfrm>
            <a:off x="8759806"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75" name="Google Shape;275;p50"/>
          <p:cNvSpPr txBox="1"/>
          <p:nvPr>
            <p:ph idx="27" type="body"/>
          </p:nvPr>
        </p:nvSpPr>
        <p:spPr>
          <a:xfrm>
            <a:off x="8634432" y="5640875"/>
            <a:ext cx="20574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76" name="Google Shape;276;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 name="Google Shape;277;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8" name="Google Shape;278;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98989"/>
                </a:solidFill>
                <a:latin typeface="Arial"/>
                <a:ea typeface="Arial"/>
                <a:cs typeface="Arial"/>
                <a:sym typeface="Arial"/>
              </a:defRPr>
            </a:lvl1pPr>
            <a:lvl2pPr indent="0" lvl="1" marL="0" algn="r">
              <a:spcBef>
                <a:spcPts val="0"/>
              </a:spcBef>
              <a:buNone/>
              <a:defRPr sz="900">
                <a:solidFill>
                  <a:srgbClr val="898989"/>
                </a:solidFill>
                <a:latin typeface="Arial"/>
                <a:ea typeface="Arial"/>
                <a:cs typeface="Arial"/>
                <a:sym typeface="Arial"/>
              </a:defRPr>
            </a:lvl2pPr>
            <a:lvl3pPr indent="0" lvl="2" marL="0" algn="r">
              <a:spcBef>
                <a:spcPts val="0"/>
              </a:spcBef>
              <a:buNone/>
              <a:defRPr sz="900">
                <a:solidFill>
                  <a:srgbClr val="898989"/>
                </a:solidFill>
                <a:latin typeface="Arial"/>
                <a:ea typeface="Arial"/>
                <a:cs typeface="Arial"/>
                <a:sym typeface="Arial"/>
              </a:defRPr>
            </a:lvl3pPr>
            <a:lvl4pPr indent="0" lvl="3" marL="0" algn="r">
              <a:spcBef>
                <a:spcPts val="0"/>
              </a:spcBef>
              <a:buNone/>
              <a:defRPr sz="900">
                <a:solidFill>
                  <a:srgbClr val="898989"/>
                </a:solidFill>
                <a:latin typeface="Arial"/>
                <a:ea typeface="Arial"/>
                <a:cs typeface="Arial"/>
                <a:sym typeface="Arial"/>
              </a:defRPr>
            </a:lvl4pPr>
            <a:lvl5pPr indent="0" lvl="4" marL="0" algn="r">
              <a:spcBef>
                <a:spcPts val="0"/>
              </a:spcBef>
              <a:buNone/>
              <a:defRPr sz="900">
                <a:solidFill>
                  <a:srgbClr val="898989"/>
                </a:solidFill>
                <a:latin typeface="Arial"/>
                <a:ea typeface="Arial"/>
                <a:cs typeface="Arial"/>
                <a:sym typeface="Arial"/>
              </a:defRPr>
            </a:lvl5pPr>
            <a:lvl6pPr indent="0" lvl="5" marL="0" algn="r">
              <a:spcBef>
                <a:spcPts val="0"/>
              </a:spcBef>
              <a:buNone/>
              <a:defRPr sz="900">
                <a:solidFill>
                  <a:srgbClr val="898989"/>
                </a:solidFill>
                <a:latin typeface="Arial"/>
                <a:ea typeface="Arial"/>
                <a:cs typeface="Arial"/>
                <a:sym typeface="Arial"/>
              </a:defRPr>
            </a:lvl6pPr>
            <a:lvl7pPr indent="0" lvl="6" marL="0" algn="r">
              <a:spcBef>
                <a:spcPts val="0"/>
              </a:spcBef>
              <a:buNone/>
              <a:defRPr sz="900">
                <a:solidFill>
                  <a:srgbClr val="898989"/>
                </a:solidFill>
                <a:latin typeface="Arial"/>
                <a:ea typeface="Arial"/>
                <a:cs typeface="Arial"/>
                <a:sym typeface="Arial"/>
              </a:defRPr>
            </a:lvl7pPr>
            <a:lvl8pPr indent="0" lvl="7" marL="0" algn="r">
              <a:spcBef>
                <a:spcPts val="0"/>
              </a:spcBef>
              <a:buNone/>
              <a:defRPr sz="900">
                <a:solidFill>
                  <a:srgbClr val="898989"/>
                </a:solidFill>
                <a:latin typeface="Arial"/>
                <a:ea typeface="Arial"/>
                <a:cs typeface="Arial"/>
                <a:sym typeface="Arial"/>
              </a:defRPr>
            </a:lvl8pPr>
            <a:lvl9pPr indent="0" lvl="8" marL="0" algn="r">
              <a:spcBef>
                <a:spcPts val="0"/>
              </a:spcBef>
              <a:buNone/>
              <a:defRPr sz="9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79" name="Google Shape;279;p50"/>
          <p:cNvPicPr preferRelativeResize="0"/>
          <p:nvPr/>
        </p:nvPicPr>
        <p:blipFill rotWithShape="1">
          <a:blip r:embed="rId2">
            <a:alphaModFix/>
          </a:blip>
          <a:srcRect b="0" l="0" r="0" t="0"/>
          <a:stretch/>
        </p:blipFill>
        <p:spPr>
          <a:xfrm>
            <a:off x="0" y="473953"/>
            <a:ext cx="2057400" cy="1647825"/>
          </a:xfrm>
          <a:prstGeom prst="rect">
            <a:avLst/>
          </a:prstGeom>
          <a:noFill/>
          <a:ln>
            <a:noFill/>
          </a:ln>
        </p:spPr>
      </p:pic>
      <p:pic>
        <p:nvPicPr>
          <p:cNvPr id="280" name="Google Shape;280;p50"/>
          <p:cNvPicPr preferRelativeResize="0"/>
          <p:nvPr/>
        </p:nvPicPr>
        <p:blipFill rotWithShape="1">
          <a:blip r:embed="rId3">
            <a:alphaModFix/>
          </a:blip>
          <a:srcRect b="0" l="0" r="0" t="0"/>
          <a:stretch/>
        </p:blipFill>
        <p:spPr>
          <a:xfrm>
            <a:off x="11049000" y="5180889"/>
            <a:ext cx="1143000" cy="9144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nding">
  <p:cSld name="Funding">
    <p:bg>
      <p:bgPr>
        <a:solidFill>
          <a:schemeClr val="lt1"/>
        </a:solidFill>
      </p:bgPr>
    </p:bg>
    <p:spTree>
      <p:nvGrpSpPr>
        <p:cNvPr id="281" name="Shape 281"/>
        <p:cNvGrpSpPr/>
        <p:nvPr/>
      </p:nvGrpSpPr>
      <p:grpSpPr>
        <a:xfrm>
          <a:off x="0" y="0"/>
          <a:ext cx="0" cy="0"/>
          <a:chOff x="0" y="0"/>
          <a:chExt cx="0" cy="0"/>
        </a:xfrm>
      </p:grpSpPr>
      <p:cxnSp>
        <p:nvCxnSpPr>
          <p:cNvPr id="282" name="Google Shape;282;p51"/>
          <p:cNvCxnSpPr/>
          <p:nvPr/>
        </p:nvCxnSpPr>
        <p:spPr>
          <a:xfrm flipH="1">
            <a:off x="0" y="0"/>
            <a:ext cx="1238250" cy="1328057"/>
          </a:xfrm>
          <a:prstGeom prst="straightConnector1">
            <a:avLst/>
          </a:prstGeom>
          <a:noFill/>
          <a:ln cap="flat" cmpd="sng" w="9525">
            <a:solidFill>
              <a:schemeClr val="dk1"/>
            </a:solidFill>
            <a:prstDash val="solid"/>
            <a:miter lim="800000"/>
            <a:headEnd len="sm" w="sm" type="none"/>
            <a:tailEnd len="sm" w="sm" type="none"/>
          </a:ln>
        </p:spPr>
      </p:cxnSp>
      <p:cxnSp>
        <p:nvCxnSpPr>
          <p:cNvPr id="283" name="Google Shape;283;p51"/>
          <p:cNvCxnSpPr/>
          <p:nvPr/>
        </p:nvCxnSpPr>
        <p:spPr>
          <a:xfrm flipH="1">
            <a:off x="0" y="0"/>
            <a:ext cx="3790950" cy="892177"/>
          </a:xfrm>
          <a:prstGeom prst="straightConnector1">
            <a:avLst/>
          </a:prstGeom>
          <a:noFill/>
          <a:ln cap="flat" cmpd="sng" w="9525">
            <a:solidFill>
              <a:schemeClr val="dk1"/>
            </a:solidFill>
            <a:prstDash val="solid"/>
            <a:miter lim="800000"/>
            <a:headEnd len="sm" w="sm" type="none"/>
            <a:tailEnd len="sm" w="sm" type="none"/>
          </a:ln>
        </p:spPr>
      </p:cxnSp>
      <p:sp>
        <p:nvSpPr>
          <p:cNvPr id="284" name="Google Shape;284;p51"/>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5" name="Google Shape;285;p51"/>
          <p:cNvSpPr txBox="1"/>
          <p:nvPr>
            <p:ph idx="1" type="body"/>
          </p:nvPr>
        </p:nvSpPr>
        <p:spPr>
          <a:xfrm>
            <a:off x="1075447" y="2118642"/>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6" name="Google Shape;286;p51"/>
          <p:cNvSpPr txBox="1"/>
          <p:nvPr>
            <p:ph idx="2" type="body"/>
          </p:nvPr>
        </p:nvSpPr>
        <p:spPr>
          <a:xfrm>
            <a:off x="838200" y="3788813"/>
            <a:ext cx="2330726"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3200"/>
              <a:buNone/>
              <a:defRPr sz="32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7" name="Google Shape;287;p51"/>
          <p:cNvSpPr txBox="1"/>
          <p:nvPr>
            <p:ph idx="3" type="body"/>
          </p:nvPr>
        </p:nvSpPr>
        <p:spPr>
          <a:xfrm>
            <a:off x="838200" y="4464810"/>
            <a:ext cx="2330726"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8" name="Google Shape;288;p51"/>
          <p:cNvSpPr txBox="1"/>
          <p:nvPr>
            <p:ph idx="4" type="body"/>
          </p:nvPr>
        </p:nvSpPr>
        <p:spPr>
          <a:xfrm>
            <a:off x="838200" y="5120722"/>
            <a:ext cx="2330726"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51"/>
          <p:cNvSpPr txBox="1"/>
          <p:nvPr>
            <p:ph idx="5" type="body"/>
          </p:nvPr>
        </p:nvSpPr>
        <p:spPr>
          <a:xfrm>
            <a:off x="3811391" y="2118642"/>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0" name="Google Shape;290;p51"/>
          <p:cNvSpPr txBox="1"/>
          <p:nvPr>
            <p:ph idx="6" type="body"/>
          </p:nvPr>
        </p:nvSpPr>
        <p:spPr>
          <a:xfrm>
            <a:off x="3562665" y="3788813"/>
            <a:ext cx="2342205"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3200"/>
              <a:buNone/>
              <a:defRPr sz="32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1" name="Google Shape;291;p51"/>
          <p:cNvSpPr txBox="1"/>
          <p:nvPr>
            <p:ph idx="7" type="body"/>
          </p:nvPr>
        </p:nvSpPr>
        <p:spPr>
          <a:xfrm>
            <a:off x="3562665" y="4464810"/>
            <a:ext cx="2342205"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2" name="Google Shape;292;p51"/>
          <p:cNvSpPr txBox="1"/>
          <p:nvPr>
            <p:ph idx="8" type="body"/>
          </p:nvPr>
        </p:nvSpPr>
        <p:spPr>
          <a:xfrm>
            <a:off x="3562665" y="5120722"/>
            <a:ext cx="2342205"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3" name="Google Shape;293;p51"/>
          <p:cNvSpPr txBox="1"/>
          <p:nvPr>
            <p:ph idx="9" type="body"/>
          </p:nvPr>
        </p:nvSpPr>
        <p:spPr>
          <a:xfrm>
            <a:off x="6524377" y="2118642"/>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4" name="Google Shape;294;p51"/>
          <p:cNvSpPr txBox="1"/>
          <p:nvPr>
            <p:ph idx="13" type="body"/>
          </p:nvPr>
        </p:nvSpPr>
        <p:spPr>
          <a:xfrm>
            <a:off x="6298609" y="3788813"/>
            <a:ext cx="2330726"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3200"/>
              <a:buNone/>
              <a:defRPr sz="32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5" name="Google Shape;295;p51"/>
          <p:cNvSpPr txBox="1"/>
          <p:nvPr>
            <p:ph idx="14" type="body"/>
          </p:nvPr>
        </p:nvSpPr>
        <p:spPr>
          <a:xfrm>
            <a:off x="6298609" y="4464810"/>
            <a:ext cx="2330726"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6" name="Google Shape;296;p51"/>
          <p:cNvSpPr txBox="1"/>
          <p:nvPr>
            <p:ph idx="15" type="body"/>
          </p:nvPr>
        </p:nvSpPr>
        <p:spPr>
          <a:xfrm>
            <a:off x="6298609" y="5120722"/>
            <a:ext cx="2330726"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7" name="Google Shape;297;p51"/>
          <p:cNvSpPr txBox="1"/>
          <p:nvPr>
            <p:ph idx="16" type="body"/>
          </p:nvPr>
        </p:nvSpPr>
        <p:spPr>
          <a:xfrm>
            <a:off x="9260321" y="2118642"/>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8" name="Google Shape;298;p51"/>
          <p:cNvSpPr txBox="1"/>
          <p:nvPr>
            <p:ph idx="17" type="body"/>
          </p:nvPr>
        </p:nvSpPr>
        <p:spPr>
          <a:xfrm>
            <a:off x="9023074" y="3788457"/>
            <a:ext cx="2330726"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3200"/>
              <a:buNone/>
              <a:defRPr sz="32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9" name="Google Shape;299;p51"/>
          <p:cNvSpPr txBox="1"/>
          <p:nvPr>
            <p:ph idx="18" type="body"/>
          </p:nvPr>
        </p:nvSpPr>
        <p:spPr>
          <a:xfrm>
            <a:off x="9023074" y="4464454"/>
            <a:ext cx="2330726"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0" name="Google Shape;300;p51"/>
          <p:cNvSpPr txBox="1"/>
          <p:nvPr>
            <p:ph idx="19" type="body"/>
          </p:nvPr>
        </p:nvSpPr>
        <p:spPr>
          <a:xfrm>
            <a:off x="9023074" y="5120366"/>
            <a:ext cx="2330726"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 name="Google Shape;303;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type="secHead">
  <p:cSld name="SECTION_HEADER">
    <p:bg>
      <p:bgPr>
        <a:solidFill>
          <a:schemeClr val="accent1"/>
        </a:solidFill>
      </p:bgPr>
    </p:bg>
    <p:spTree>
      <p:nvGrpSpPr>
        <p:cNvPr id="26" name="Shape 26"/>
        <p:cNvGrpSpPr/>
        <p:nvPr/>
      </p:nvGrpSpPr>
      <p:grpSpPr>
        <a:xfrm>
          <a:off x="0" y="0"/>
          <a:ext cx="0" cy="0"/>
          <a:chOff x="0" y="0"/>
          <a:chExt cx="0" cy="0"/>
        </a:xfrm>
      </p:grpSpPr>
      <p:sp>
        <p:nvSpPr>
          <p:cNvPr id="27" name="Google Shape;27;p33"/>
          <p:cNvSpPr txBox="1"/>
          <p:nvPr>
            <p:ph type="title"/>
          </p:nvPr>
        </p:nvSpPr>
        <p:spPr>
          <a:xfrm>
            <a:off x="1362075" y="1671639"/>
            <a:ext cx="5111750" cy="12049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3"/>
          <p:cNvSpPr txBox="1"/>
          <p:nvPr>
            <p:ph idx="1" type="body"/>
          </p:nvPr>
        </p:nvSpPr>
        <p:spPr>
          <a:xfrm>
            <a:off x="1362075" y="3660774"/>
            <a:ext cx="5111750" cy="1525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cxnSp>
        <p:nvCxnSpPr>
          <p:cNvPr id="29" name="Google Shape;29;p33"/>
          <p:cNvCxnSpPr/>
          <p:nvPr/>
        </p:nvCxnSpPr>
        <p:spPr>
          <a:xfrm>
            <a:off x="9096375" y="1497012"/>
            <a:ext cx="3095625" cy="0"/>
          </a:xfrm>
          <a:prstGeom prst="straightConnector1">
            <a:avLst/>
          </a:prstGeom>
          <a:noFill/>
          <a:ln cap="flat" cmpd="sng" w="9525">
            <a:solidFill>
              <a:schemeClr val="dk1"/>
            </a:solidFill>
            <a:prstDash val="solid"/>
            <a:miter lim="800000"/>
            <a:headEnd len="sm" w="sm" type="none"/>
            <a:tailEnd len="sm" w="sm" type="none"/>
          </a:ln>
        </p:spPr>
      </p:cxnSp>
      <p:cxnSp>
        <p:nvCxnSpPr>
          <p:cNvPr id="30" name="Google Shape;30;p33"/>
          <p:cNvCxnSpPr/>
          <p:nvPr/>
        </p:nvCxnSpPr>
        <p:spPr>
          <a:xfrm flipH="1">
            <a:off x="6953250" y="-25401"/>
            <a:ext cx="3790950" cy="6902451"/>
          </a:xfrm>
          <a:prstGeom prst="straightConnector1">
            <a:avLst/>
          </a:prstGeom>
          <a:noFill/>
          <a:ln cap="flat" cmpd="sng" w="9525">
            <a:solidFill>
              <a:schemeClr val="dk1"/>
            </a:solidFill>
            <a:prstDash val="solid"/>
            <a:miter lim="800000"/>
            <a:headEnd len="sm" w="sm" type="none"/>
            <a:tailEnd len="sm" w="sm" type="none"/>
          </a:ln>
        </p:spPr>
      </p:cxnSp>
      <p:sp>
        <p:nvSpPr>
          <p:cNvPr id="31" name="Google Shape;31;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3"/>
          <p:cNvSpPr txBox="1"/>
          <p:nvPr>
            <p:ph idx="11" type="ftr"/>
          </p:nvPr>
        </p:nvSpPr>
        <p:spPr>
          <a:xfrm>
            <a:off x="5224463" y="6356350"/>
            <a:ext cx="174307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 Break">
    <p:bg>
      <p:bgPr>
        <a:solidFill>
          <a:schemeClr val="dk1"/>
        </a:solidFill>
      </p:bgPr>
    </p:bg>
    <p:spTree>
      <p:nvGrpSpPr>
        <p:cNvPr id="34" name="Shape 34"/>
        <p:cNvGrpSpPr/>
        <p:nvPr/>
      </p:nvGrpSpPr>
      <p:grpSpPr>
        <a:xfrm>
          <a:off x="0" y="0"/>
          <a:ext cx="0" cy="0"/>
          <a:chOff x="0" y="0"/>
          <a:chExt cx="0" cy="0"/>
        </a:xfrm>
      </p:grpSpPr>
      <p:sp>
        <p:nvSpPr>
          <p:cNvPr id="35" name="Google Shape;35;p34"/>
          <p:cNvSpPr txBox="1"/>
          <p:nvPr>
            <p:ph type="ctrTitle"/>
          </p:nvPr>
        </p:nvSpPr>
        <p:spPr>
          <a:xfrm>
            <a:off x="6991350" y="2571235"/>
            <a:ext cx="4179570" cy="171553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6" name="Google Shape;36;p34"/>
          <p:cNvPicPr preferRelativeResize="0"/>
          <p:nvPr/>
        </p:nvPicPr>
        <p:blipFill rotWithShape="1">
          <a:blip r:embed="rId2">
            <a:alphaModFix/>
          </a:blip>
          <a:srcRect b="0" l="0" r="0" t="0"/>
          <a:stretch/>
        </p:blipFill>
        <p:spPr>
          <a:xfrm>
            <a:off x="0" y="828675"/>
            <a:ext cx="5876925" cy="52006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37" name="Shape 37"/>
        <p:cNvGrpSpPr/>
        <p:nvPr/>
      </p:nvGrpSpPr>
      <p:grpSpPr>
        <a:xfrm>
          <a:off x="0" y="0"/>
          <a:ext cx="0" cy="0"/>
          <a:chOff x="0" y="0"/>
          <a:chExt cx="0" cy="0"/>
        </a:xfrm>
      </p:grpSpPr>
      <p:pic>
        <p:nvPicPr>
          <p:cNvPr id="38" name="Google Shape;38;p35"/>
          <p:cNvPicPr preferRelativeResize="0"/>
          <p:nvPr/>
        </p:nvPicPr>
        <p:blipFill rotWithShape="1">
          <a:blip r:embed="rId2">
            <a:alphaModFix/>
          </a:blip>
          <a:srcRect b="0" l="0" r="0" t="0"/>
          <a:stretch/>
        </p:blipFill>
        <p:spPr>
          <a:xfrm>
            <a:off x="0" y="0"/>
            <a:ext cx="5581650" cy="6858000"/>
          </a:xfrm>
          <a:prstGeom prst="rect">
            <a:avLst/>
          </a:prstGeom>
          <a:noFill/>
          <a:ln>
            <a:noFill/>
          </a:ln>
        </p:spPr>
      </p:pic>
      <p:sp>
        <p:nvSpPr>
          <p:cNvPr id="39" name="Google Shape;39;p35"/>
          <p:cNvSpPr txBox="1"/>
          <p:nvPr>
            <p:ph type="title"/>
          </p:nvPr>
        </p:nvSpPr>
        <p:spPr>
          <a:xfrm>
            <a:off x="5920169" y="1152771"/>
            <a:ext cx="5431971" cy="84630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0" name="Google Shape;40;p35"/>
          <p:cNvCxnSpPr/>
          <p:nvPr/>
        </p:nvCxnSpPr>
        <p:spPr>
          <a:xfrm flipH="1" rot="10800000">
            <a:off x="2209800" y="0"/>
            <a:ext cx="2438400" cy="6858000"/>
          </a:xfrm>
          <a:prstGeom prst="straightConnector1">
            <a:avLst/>
          </a:prstGeom>
          <a:noFill/>
          <a:ln cap="flat" cmpd="sng" w="9525">
            <a:solidFill>
              <a:schemeClr val="dk1"/>
            </a:solidFill>
            <a:prstDash val="solid"/>
            <a:miter lim="800000"/>
            <a:headEnd len="sm" w="sm" type="none"/>
            <a:tailEnd len="sm" w="sm" type="none"/>
          </a:ln>
        </p:spPr>
      </p:cxnSp>
      <p:sp>
        <p:nvSpPr>
          <p:cNvPr id="41" name="Google Shape;41;p35"/>
          <p:cNvSpPr txBox="1"/>
          <p:nvPr>
            <p:ph idx="1" type="body"/>
          </p:nvPr>
        </p:nvSpPr>
        <p:spPr>
          <a:xfrm>
            <a:off x="5922254" y="2469515"/>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5"/>
          <p:cNvSpPr txBox="1"/>
          <p:nvPr>
            <p:ph idx="2" type="body"/>
          </p:nvPr>
        </p:nvSpPr>
        <p:spPr>
          <a:xfrm>
            <a:off x="5921828" y="2798940"/>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35"/>
          <p:cNvSpPr txBox="1"/>
          <p:nvPr>
            <p:ph idx="3" type="body"/>
          </p:nvPr>
        </p:nvSpPr>
        <p:spPr>
          <a:xfrm>
            <a:off x="5922254" y="3569311"/>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5"/>
          <p:cNvSpPr txBox="1"/>
          <p:nvPr>
            <p:ph idx="4" type="body"/>
          </p:nvPr>
        </p:nvSpPr>
        <p:spPr>
          <a:xfrm>
            <a:off x="5921828" y="3898736"/>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35"/>
          <p:cNvSpPr txBox="1"/>
          <p:nvPr>
            <p:ph idx="5" type="body"/>
          </p:nvPr>
        </p:nvSpPr>
        <p:spPr>
          <a:xfrm>
            <a:off x="5922254" y="4669107"/>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5"/>
          <p:cNvSpPr txBox="1"/>
          <p:nvPr>
            <p:ph idx="6" type="body"/>
          </p:nvPr>
        </p:nvSpPr>
        <p:spPr>
          <a:xfrm>
            <a:off x="5921828" y="4998532"/>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35"/>
          <p:cNvSpPr txBox="1"/>
          <p:nvPr>
            <p:ph idx="10" type="dt"/>
          </p:nvPr>
        </p:nvSpPr>
        <p:spPr>
          <a:xfrm>
            <a:off x="5919680" y="6356350"/>
            <a:ext cx="94751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5"/>
          <p:cNvSpPr txBox="1"/>
          <p:nvPr>
            <p:ph idx="11" type="ftr"/>
          </p:nvPr>
        </p:nvSpPr>
        <p:spPr>
          <a:xfrm>
            <a:off x="7161955" y="6356350"/>
            <a:ext cx="324394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5"/>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bg>
      <p:bgPr>
        <a:solidFill>
          <a:schemeClr val="lt1"/>
        </a:solidFill>
      </p:bgPr>
    </p:bg>
    <p:spTree>
      <p:nvGrpSpPr>
        <p:cNvPr id="50" name="Shape 50"/>
        <p:cNvGrpSpPr/>
        <p:nvPr/>
      </p:nvGrpSpPr>
      <p:grpSpPr>
        <a:xfrm>
          <a:off x="0" y="0"/>
          <a:ext cx="0" cy="0"/>
          <a:chOff x="0" y="0"/>
          <a:chExt cx="0" cy="0"/>
        </a:xfrm>
      </p:grpSpPr>
      <p:sp>
        <p:nvSpPr>
          <p:cNvPr id="51" name="Google Shape;51;p36"/>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36"/>
          <p:cNvSpPr txBox="1"/>
          <p:nvPr>
            <p:ph idx="1" type="body"/>
          </p:nvPr>
        </p:nvSpPr>
        <p:spPr>
          <a:xfrm>
            <a:off x="1243104" y="277693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36"/>
          <p:cNvSpPr txBox="1"/>
          <p:nvPr>
            <p:ph idx="2" type="body"/>
          </p:nvPr>
        </p:nvSpPr>
        <p:spPr>
          <a:xfrm>
            <a:off x="1243104" y="3834606"/>
            <a:ext cx="2882475"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36"/>
          <p:cNvSpPr txBox="1"/>
          <p:nvPr>
            <p:ph idx="3" type="body"/>
          </p:nvPr>
        </p:nvSpPr>
        <p:spPr>
          <a:xfrm>
            <a:off x="4647665" y="2776936"/>
            <a:ext cx="289667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36"/>
          <p:cNvSpPr txBox="1"/>
          <p:nvPr>
            <p:ph idx="4" type="body"/>
          </p:nvPr>
        </p:nvSpPr>
        <p:spPr>
          <a:xfrm>
            <a:off x="4647665" y="3834606"/>
            <a:ext cx="2896671"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6" name="Google Shape;56;p36"/>
          <p:cNvCxnSpPr/>
          <p:nvPr/>
        </p:nvCxnSpPr>
        <p:spPr>
          <a:xfrm flipH="1">
            <a:off x="0" y="0"/>
            <a:ext cx="1238250" cy="3105150"/>
          </a:xfrm>
          <a:prstGeom prst="straightConnector1">
            <a:avLst/>
          </a:prstGeom>
          <a:noFill/>
          <a:ln cap="flat" cmpd="sng" w="9525">
            <a:solidFill>
              <a:schemeClr val="dk1"/>
            </a:solidFill>
            <a:prstDash val="solid"/>
            <a:miter lim="800000"/>
            <a:headEnd len="sm" w="sm" type="none"/>
            <a:tailEnd len="sm" w="sm" type="none"/>
          </a:ln>
        </p:spPr>
      </p:cxnSp>
      <p:cxnSp>
        <p:nvCxnSpPr>
          <p:cNvPr id="57" name="Google Shape;57;p36"/>
          <p:cNvCxnSpPr/>
          <p:nvPr/>
        </p:nvCxnSpPr>
        <p:spPr>
          <a:xfrm flipH="1">
            <a:off x="0" y="0"/>
            <a:ext cx="2238376" cy="2476500"/>
          </a:xfrm>
          <a:prstGeom prst="straightConnector1">
            <a:avLst/>
          </a:prstGeom>
          <a:noFill/>
          <a:ln cap="flat" cmpd="sng" w="9525">
            <a:solidFill>
              <a:schemeClr val="dk1"/>
            </a:solidFill>
            <a:prstDash val="solid"/>
            <a:miter lim="800000"/>
            <a:headEnd len="sm" w="sm" type="none"/>
            <a:tailEnd len="sm" w="sm" type="none"/>
          </a:ln>
        </p:spPr>
      </p:cxnSp>
      <p:sp>
        <p:nvSpPr>
          <p:cNvPr id="58" name="Google Shape;58;p36"/>
          <p:cNvSpPr txBox="1"/>
          <p:nvPr>
            <p:ph idx="5" type="body"/>
          </p:nvPr>
        </p:nvSpPr>
        <p:spPr>
          <a:xfrm>
            <a:off x="8066421" y="277693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36"/>
          <p:cNvSpPr txBox="1"/>
          <p:nvPr>
            <p:ph idx="6" type="body"/>
          </p:nvPr>
        </p:nvSpPr>
        <p:spPr>
          <a:xfrm>
            <a:off x="8066421" y="3834606"/>
            <a:ext cx="2882475"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TxTwoObj">
  <p:cSld name="TWO_OBJECTS_WITH_TEXT">
    <p:bg>
      <p:bgPr>
        <a:solidFill>
          <a:schemeClr val="accent1"/>
        </a:solidFill>
      </p:bgPr>
    </p:bg>
    <p:spTree>
      <p:nvGrpSpPr>
        <p:cNvPr id="63" name="Shape 63"/>
        <p:cNvGrpSpPr/>
        <p:nvPr/>
      </p:nvGrpSpPr>
      <p:grpSpPr>
        <a:xfrm>
          <a:off x="0" y="0"/>
          <a:ext cx="0" cy="0"/>
          <a:chOff x="0" y="0"/>
          <a:chExt cx="0" cy="0"/>
        </a:xfrm>
      </p:grpSpPr>
      <p:sp>
        <p:nvSpPr>
          <p:cNvPr id="64" name="Google Shape;64;p37"/>
          <p:cNvSpPr txBox="1"/>
          <p:nvPr>
            <p:ph type="title"/>
          </p:nvPr>
        </p:nvSpPr>
        <p:spPr>
          <a:xfrm>
            <a:off x="2933700" y="892177"/>
            <a:ext cx="8421688"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37"/>
          <p:cNvSpPr txBox="1"/>
          <p:nvPr>
            <p:ph idx="1" type="body"/>
          </p:nvPr>
        </p:nvSpPr>
        <p:spPr>
          <a:xfrm>
            <a:off x="2933700" y="2776936"/>
            <a:ext cx="392430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 name="Google Shape;66;p37"/>
          <p:cNvSpPr txBox="1"/>
          <p:nvPr>
            <p:ph idx="2" type="body"/>
          </p:nvPr>
        </p:nvSpPr>
        <p:spPr>
          <a:xfrm>
            <a:off x="2933700" y="3834606"/>
            <a:ext cx="3924300"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37"/>
          <p:cNvSpPr txBox="1"/>
          <p:nvPr>
            <p:ph idx="3" type="body"/>
          </p:nvPr>
        </p:nvSpPr>
        <p:spPr>
          <a:xfrm>
            <a:off x="7410173" y="2776936"/>
            <a:ext cx="394362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 name="Google Shape;68;p37"/>
          <p:cNvSpPr txBox="1"/>
          <p:nvPr>
            <p:ph idx="4" type="body"/>
          </p:nvPr>
        </p:nvSpPr>
        <p:spPr>
          <a:xfrm>
            <a:off x="7410173" y="3834606"/>
            <a:ext cx="3943627"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2" name="Google Shape;72;p37"/>
          <p:cNvPicPr preferRelativeResize="0"/>
          <p:nvPr/>
        </p:nvPicPr>
        <p:blipFill rotWithShape="1">
          <a:blip r:embed="rId2">
            <a:alphaModFix/>
          </a:blip>
          <a:srcRect b="22673" l="39434" r="0" t="20278"/>
          <a:stretch/>
        </p:blipFill>
        <p:spPr>
          <a:xfrm>
            <a:off x="25785" y="0"/>
            <a:ext cx="4368030" cy="391239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Art">
  <p:cSld name="Smart Art">
    <p:bg>
      <p:bgPr>
        <a:solidFill>
          <a:schemeClr val="lt1"/>
        </a:solidFill>
      </p:bgPr>
    </p:bg>
    <p:spTree>
      <p:nvGrpSpPr>
        <p:cNvPr id="73" name="Shape 73"/>
        <p:cNvGrpSpPr/>
        <p:nvPr/>
      </p:nvGrpSpPr>
      <p:grpSpPr>
        <a:xfrm>
          <a:off x="0" y="0"/>
          <a:ext cx="0" cy="0"/>
          <a:chOff x="0" y="0"/>
          <a:chExt cx="0" cy="0"/>
        </a:xfrm>
      </p:grpSpPr>
      <p:sp>
        <p:nvSpPr>
          <p:cNvPr id="74" name="Google Shape;74;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77" name="Google Shape;77;p38"/>
          <p:cNvCxnSpPr/>
          <p:nvPr/>
        </p:nvCxnSpPr>
        <p:spPr>
          <a:xfrm flipH="1" rot="10800000">
            <a:off x="0" y="0"/>
            <a:ext cx="2590800" cy="762000"/>
          </a:xfrm>
          <a:prstGeom prst="straightConnector1">
            <a:avLst/>
          </a:prstGeom>
          <a:noFill/>
          <a:ln cap="flat" cmpd="sng" w="9525">
            <a:solidFill>
              <a:schemeClr val="dk1"/>
            </a:solidFill>
            <a:prstDash val="solid"/>
            <a:miter lim="800000"/>
            <a:headEnd len="sm" w="sm" type="none"/>
            <a:tailEnd len="sm" w="sm" type="none"/>
          </a:ln>
        </p:spPr>
      </p:cxnSp>
      <p:cxnSp>
        <p:nvCxnSpPr>
          <p:cNvPr id="78" name="Google Shape;78;p38"/>
          <p:cNvCxnSpPr/>
          <p:nvPr/>
        </p:nvCxnSpPr>
        <p:spPr>
          <a:xfrm flipH="1">
            <a:off x="0" y="0"/>
            <a:ext cx="704850" cy="1027906"/>
          </a:xfrm>
          <a:prstGeom prst="straightConnector1">
            <a:avLst/>
          </a:prstGeom>
          <a:noFill/>
          <a:ln cap="flat" cmpd="sng" w="9525">
            <a:solidFill>
              <a:schemeClr val="dk1"/>
            </a:solidFill>
            <a:prstDash val="solid"/>
            <a:miter lim="800000"/>
            <a:headEnd len="sm" w="sm" type="none"/>
            <a:tailEnd len="sm" w="sm" type="none"/>
          </a:ln>
        </p:spPr>
      </p:cxnSp>
      <p:sp>
        <p:nvSpPr>
          <p:cNvPr id="79" name="Google Shape;79;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p38"/>
          <p:cNvSpPr txBox="1"/>
          <p:nvPr>
            <p:ph idx="1" type="body"/>
          </p:nvPr>
        </p:nvSpPr>
        <p:spPr>
          <a:xfrm>
            <a:off x="838200" y="2138363"/>
            <a:ext cx="10515600" cy="3695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81" name="Shape 81"/>
        <p:cNvGrpSpPr/>
        <p:nvPr/>
      </p:nvGrpSpPr>
      <p:grpSpPr>
        <a:xfrm>
          <a:off x="0" y="0"/>
          <a:ext cx="0" cy="0"/>
          <a:chOff x="0" y="0"/>
          <a:chExt cx="0" cy="0"/>
        </a:xfrm>
      </p:grpSpPr>
      <p:pic>
        <p:nvPicPr>
          <p:cNvPr id="82" name="Google Shape;82;p39"/>
          <p:cNvPicPr preferRelativeResize="0"/>
          <p:nvPr/>
        </p:nvPicPr>
        <p:blipFill rotWithShape="1">
          <a:blip r:embed="rId2">
            <a:alphaModFix/>
          </a:blip>
          <a:srcRect b="23070" l="0" r="41824" t="18301"/>
          <a:stretch/>
        </p:blipFill>
        <p:spPr>
          <a:xfrm flipH="1">
            <a:off x="0" y="0"/>
            <a:ext cx="5441888" cy="6858000"/>
          </a:xfrm>
          <a:custGeom>
            <a:rect b="b" l="l" r="r" t="t"/>
            <a:pathLst>
              <a:path extrusionOk="0" h="6858000" w="5441888">
                <a:moveTo>
                  <a:pt x="5441888" y="0"/>
                </a:moveTo>
                <a:lnTo>
                  <a:pt x="0" y="0"/>
                </a:lnTo>
                <a:lnTo>
                  <a:pt x="0" y="6858000"/>
                </a:lnTo>
                <a:lnTo>
                  <a:pt x="5441888" y="6858000"/>
                </a:lnTo>
                <a:close/>
              </a:path>
            </a:pathLst>
          </a:custGeom>
          <a:noFill/>
          <a:ln>
            <a:noFill/>
          </a:ln>
        </p:spPr>
      </p:pic>
      <p:sp>
        <p:nvSpPr>
          <p:cNvPr id="83" name="Google Shape;83;p39"/>
          <p:cNvSpPr txBox="1"/>
          <p:nvPr>
            <p:ph type="title"/>
          </p:nvPr>
        </p:nvSpPr>
        <p:spPr>
          <a:xfrm>
            <a:off x="5920169" y="1152771"/>
            <a:ext cx="5431971" cy="84630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39"/>
          <p:cNvSpPr txBox="1"/>
          <p:nvPr>
            <p:ph idx="1" type="body"/>
          </p:nvPr>
        </p:nvSpPr>
        <p:spPr>
          <a:xfrm>
            <a:off x="5922254" y="2469515"/>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39"/>
          <p:cNvSpPr txBox="1"/>
          <p:nvPr>
            <p:ph idx="2" type="body"/>
          </p:nvPr>
        </p:nvSpPr>
        <p:spPr>
          <a:xfrm>
            <a:off x="5921828" y="2798940"/>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39"/>
          <p:cNvSpPr txBox="1"/>
          <p:nvPr>
            <p:ph idx="3" type="body"/>
          </p:nvPr>
        </p:nvSpPr>
        <p:spPr>
          <a:xfrm>
            <a:off x="5922254" y="3569311"/>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9"/>
          <p:cNvSpPr txBox="1"/>
          <p:nvPr>
            <p:ph idx="4" type="body"/>
          </p:nvPr>
        </p:nvSpPr>
        <p:spPr>
          <a:xfrm>
            <a:off x="5921828" y="3898736"/>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39"/>
          <p:cNvSpPr txBox="1"/>
          <p:nvPr>
            <p:ph idx="5" type="body"/>
          </p:nvPr>
        </p:nvSpPr>
        <p:spPr>
          <a:xfrm>
            <a:off x="5922254" y="4669107"/>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39"/>
          <p:cNvSpPr txBox="1"/>
          <p:nvPr>
            <p:ph idx="6" type="body"/>
          </p:nvPr>
        </p:nvSpPr>
        <p:spPr>
          <a:xfrm>
            <a:off x="5921828" y="4998532"/>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9.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0.jpg"/><Relationship Id="rId4" Type="http://schemas.openxmlformats.org/officeDocument/2006/relationships/image" Target="../media/image17.jpg"/><Relationship Id="rId5"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s://techatronic.com/heart-beat-sensor-using-arduino-bpm-monitor/" TargetMode="External"/><Relationship Id="rId4" Type="http://schemas.openxmlformats.org/officeDocument/2006/relationships/hyperlink" Target="https://www.elprocus.com/pulse-sensor-working-principle-and-its-applications/" TargetMode="External"/><Relationship Id="rId5" Type="http://schemas.openxmlformats.org/officeDocument/2006/relationships/hyperlink" Target="https://www.google.com/search?q=yutube+videos+on+pulse+rate+with+arduino&amp;oq=yutube+videos+on+pulse+rate+with+arduino+&amp;gs_lcrp=EgZjaHJvbWUyBggAEEUYOdIBCTEyMzAzajBqMagCALACAA&amp;sourceid=chrome&amp;ie=UTF-8" TargetMode="External"/><Relationship Id="rId6" Type="http://schemas.openxmlformats.org/officeDocument/2006/relationships/hyperlink" Target="https://www.google.com/search?q=yutube+videos+on+pulse+rate+with+arduino&amp;oq=yutube+videos+on+pulse+rate+with+arduino+&amp;gs_lcrp=EgZjaHJvbWUyBggAEEUYOdIBCTEyMzAzajBqMagCALACAA&amp;sourceid=chrome&amp;ie=UTF-8" TargetMode="External"/><Relationship Id="rId7" Type="http://schemas.openxmlformats.org/officeDocument/2006/relationships/hyperlink" Target="https://www.google.com/search?q=yutube+videos+on+pulse+rate+with+arduino&amp;oq=yutube+videos+on+pulse+rate+with+arduino+&amp;gs_lcrp=EgZjaHJvbWUyBggAEEUYOdIBCTEyMzAzajBqMagCALACAA&amp;sourceid=chrome&amp;ie=UTF-8" TargetMode="External"/><Relationship Id="rId8" Type="http://schemas.openxmlformats.org/officeDocument/2006/relationships/hyperlink" Target="https://www.google.com/search?q=yutube+videos+on+pulse+rate+with+arduino&amp;oq=yutube+videos+on+pulse+rate+with+arduino+&amp;gs_lcrp=EgZjaHJvbWUyBggAEEUYOdIBCTEyMzAzajBqMagCALACAA&amp;sourceid=chrome&amp;ie=UTF-8"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www.google.com/search?q=yutube+videos+on+pulse+rate+with+arduino&amp;oq=yutube+videos+on+pulse+rate+with+arduino+&amp;gs_lcrp=EgZjaHJvbWUyBggAEEUYOdIBCTEyMzAzajBqMagCALACAA&amp;sourceid=chrome&amp;ie=UTF-8"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6.jpg"/><Relationship Id="rId4" Type="http://schemas.openxmlformats.org/officeDocument/2006/relationships/image" Target="../media/image28.jpg"/><Relationship Id="rId5"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
          <p:cNvSpPr txBox="1"/>
          <p:nvPr>
            <p:ph type="ctrTitle"/>
          </p:nvPr>
        </p:nvSpPr>
        <p:spPr>
          <a:xfrm>
            <a:off x="6618446" y="3053716"/>
            <a:ext cx="4941771" cy="1372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Arial"/>
              <a:buNone/>
            </a:pPr>
            <a:r>
              <a:rPr b="1" lang="en-US"/>
              <a:t>PULSE RATE SENSING WITH ARDUINO </a:t>
            </a:r>
            <a:endParaRPr/>
          </a:p>
        </p:txBody>
      </p:sp>
      <p:sp>
        <p:nvSpPr>
          <p:cNvPr id="309" name="Google Shape;309;p1"/>
          <p:cNvSpPr txBox="1"/>
          <p:nvPr>
            <p:ph idx="1" type="subTitle"/>
          </p:nvPr>
        </p:nvSpPr>
        <p:spPr>
          <a:xfrm>
            <a:off x="6618388" y="4670147"/>
            <a:ext cx="4941900" cy="1548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400"/>
              <a:buNone/>
            </a:pPr>
            <a:r>
              <a:rPr b="1" lang="en-US" sz="2400"/>
              <a:t>Presented By : </a:t>
            </a:r>
            <a:r>
              <a:rPr b="1" lang="en-US" sz="2400"/>
              <a:t>Niraj Khankari </a:t>
            </a:r>
            <a:endParaRPr b="1"/>
          </a:p>
          <a:p>
            <a:pPr indent="0" lvl="0" marL="0" rtl="0" algn="l">
              <a:lnSpc>
                <a:spcPct val="100000"/>
              </a:lnSpc>
              <a:spcBef>
                <a:spcPts val="1000"/>
              </a:spcBef>
              <a:spcAft>
                <a:spcPts val="0"/>
              </a:spcAft>
              <a:buClr>
                <a:schemeClr val="dk1"/>
              </a:buClr>
              <a:buSzPts val="2400"/>
              <a:buNone/>
            </a:pPr>
            <a:r>
              <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10"/>
          <p:cNvSpPr txBox="1"/>
          <p:nvPr>
            <p:ph type="ctrTitle"/>
          </p:nvPr>
        </p:nvSpPr>
        <p:spPr>
          <a:xfrm>
            <a:off x="1704975" y="166173"/>
            <a:ext cx="9477851" cy="73921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000"/>
              <a:buFont typeface="Arial"/>
              <a:buNone/>
            </a:pPr>
            <a:r>
              <a:rPr b="1" lang="en-US" sz="2000"/>
              <a:t>HARDWARE WIRING DIAGRAM</a:t>
            </a:r>
            <a:endParaRPr sz="2000"/>
          </a:p>
          <a:p>
            <a:pPr indent="0" lvl="0" marL="0" rtl="0" algn="l">
              <a:lnSpc>
                <a:spcPct val="90000"/>
              </a:lnSpc>
              <a:spcBef>
                <a:spcPts val="0"/>
              </a:spcBef>
              <a:spcAft>
                <a:spcPts val="0"/>
              </a:spcAft>
              <a:buClr>
                <a:schemeClr val="lt1"/>
              </a:buClr>
              <a:buSzPts val="3600"/>
              <a:buFont typeface="Arial"/>
              <a:buNone/>
            </a:pPr>
            <a:r>
              <a:t/>
            </a:r>
            <a:endParaRPr/>
          </a:p>
        </p:txBody>
      </p:sp>
      <p:pic>
        <p:nvPicPr>
          <p:cNvPr descr="Pulse Sensor Aruduino LCD" id="394" name="Google Shape;394;p10"/>
          <p:cNvPicPr preferRelativeResize="0"/>
          <p:nvPr/>
        </p:nvPicPr>
        <p:blipFill rotWithShape="1">
          <a:blip r:embed="rId3">
            <a:alphaModFix/>
          </a:blip>
          <a:srcRect b="0" l="0" r="0" t="0"/>
          <a:stretch/>
        </p:blipFill>
        <p:spPr>
          <a:xfrm>
            <a:off x="6489859" y="302704"/>
            <a:ext cx="4915375" cy="2514028"/>
          </a:xfrm>
          <a:prstGeom prst="rect">
            <a:avLst/>
          </a:prstGeom>
          <a:noFill/>
          <a:ln>
            <a:noFill/>
          </a:ln>
        </p:spPr>
      </p:pic>
      <p:pic>
        <p:nvPicPr>
          <p:cNvPr descr="Arduino Pulse Sensor BPM LCD Connection" id="395" name="Google Shape;395;p10"/>
          <p:cNvPicPr preferRelativeResize="0"/>
          <p:nvPr/>
        </p:nvPicPr>
        <p:blipFill rotWithShape="1">
          <a:blip r:embed="rId4">
            <a:alphaModFix/>
          </a:blip>
          <a:srcRect b="0" l="0" r="0" t="0"/>
          <a:stretch/>
        </p:blipFill>
        <p:spPr>
          <a:xfrm>
            <a:off x="6093618" y="3229191"/>
            <a:ext cx="5231604" cy="301899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11"/>
          <p:cNvSpPr txBox="1"/>
          <p:nvPr>
            <p:ph type="title"/>
          </p:nvPr>
        </p:nvSpPr>
        <p:spPr>
          <a:xfrm>
            <a:off x="5479638" y="914646"/>
            <a:ext cx="5431971" cy="451342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b="1" lang="en-US"/>
              <a:t>PULSE SENSOR</a:t>
            </a:r>
            <a:br>
              <a:rPr b="1" lang="en-US"/>
            </a:br>
            <a:endParaRPr b="1"/>
          </a:p>
          <a:p>
            <a:pPr indent="0" lvl="0" marL="0" rtl="0" algn="l">
              <a:lnSpc>
                <a:spcPct val="90000"/>
              </a:lnSpc>
              <a:spcBef>
                <a:spcPts val="0"/>
              </a:spcBef>
              <a:spcAft>
                <a:spcPts val="0"/>
              </a:spcAft>
              <a:buClr>
                <a:srgbClr val="262626"/>
              </a:buClr>
              <a:buSzPts val="1600"/>
              <a:buFont typeface="Arial"/>
              <a:buNone/>
            </a:pPr>
            <a:r>
              <a:rPr lang="en-US" sz="1600">
                <a:solidFill>
                  <a:srgbClr val="262626"/>
                </a:solidFill>
              </a:rPr>
              <a:t>THE </a:t>
            </a:r>
            <a:r>
              <a:rPr b="1" lang="en-US" sz="1600">
                <a:solidFill>
                  <a:srgbClr val="262626"/>
                </a:solidFill>
              </a:rPr>
              <a:t>PULSE SENSOR</a:t>
            </a:r>
            <a:r>
              <a:rPr lang="en-US" sz="1600">
                <a:solidFill>
                  <a:srgbClr val="262626"/>
                </a:solidFill>
              </a:rPr>
              <a:t> IS A PLUG-AND-PLAY </a:t>
            </a:r>
            <a:r>
              <a:rPr b="1" lang="en-US" sz="1600">
                <a:solidFill>
                  <a:srgbClr val="262626"/>
                </a:solidFill>
              </a:rPr>
              <a:t>HEART-RATE SENSOR FOR ARDUINO</a:t>
            </a:r>
            <a:r>
              <a:rPr lang="en-US" sz="1600">
                <a:solidFill>
                  <a:srgbClr val="262626"/>
                </a:solidFill>
              </a:rPr>
              <a:t>. IT CAN BE USED BY STUDENTS, ARTISTS, ATHLETES, MAKERS, AND GAME &amp; MOBILE DEVELOPERS WHO WANT TO EASILY INCORPORATE LIVE HEART-RATE DATA INTO THEIR PROJECTS.</a:t>
            </a:r>
            <a:endParaRPr sz="1600"/>
          </a:p>
          <a:p>
            <a:pPr indent="0" lvl="0" marL="0" rtl="0" algn="l">
              <a:lnSpc>
                <a:spcPct val="90000"/>
              </a:lnSpc>
              <a:spcBef>
                <a:spcPts val="0"/>
              </a:spcBef>
              <a:spcAft>
                <a:spcPts val="0"/>
              </a:spcAft>
              <a:buClr>
                <a:srgbClr val="262626"/>
              </a:buClr>
              <a:buSzPts val="1600"/>
              <a:buFont typeface="Arial"/>
              <a:buNone/>
            </a:pPr>
            <a:r>
              <a:rPr lang="en-US" sz="1600">
                <a:solidFill>
                  <a:srgbClr val="262626"/>
                </a:solidFill>
              </a:rPr>
              <a:t>THE ESSENCE IS AN INTEGRATED </a:t>
            </a:r>
            <a:r>
              <a:rPr b="1" lang="en-US" sz="1600">
                <a:solidFill>
                  <a:srgbClr val="262626"/>
                </a:solidFill>
              </a:rPr>
              <a:t>OPTICAL AMPLIFYING CIRCUIT</a:t>
            </a:r>
            <a:r>
              <a:rPr lang="en-US" sz="1600">
                <a:solidFill>
                  <a:srgbClr val="262626"/>
                </a:solidFill>
              </a:rPr>
              <a:t> AND </a:t>
            </a:r>
            <a:r>
              <a:rPr b="1" lang="en-US" sz="1600">
                <a:solidFill>
                  <a:srgbClr val="262626"/>
                </a:solidFill>
              </a:rPr>
              <a:t>NOISE ELIMINATING CIRCUIT</a:t>
            </a:r>
            <a:r>
              <a:rPr lang="en-US" sz="1600">
                <a:solidFill>
                  <a:srgbClr val="262626"/>
                </a:solidFill>
              </a:rPr>
              <a:t> SENSOR. CLIP THE </a:t>
            </a:r>
            <a:r>
              <a:rPr b="1" lang="en-US" sz="1600">
                <a:solidFill>
                  <a:srgbClr val="262626"/>
                </a:solidFill>
              </a:rPr>
              <a:t>PULSE SENSOR</a:t>
            </a:r>
            <a:r>
              <a:rPr lang="en-US" sz="1600">
                <a:solidFill>
                  <a:srgbClr val="262626"/>
                </a:solidFill>
              </a:rPr>
              <a:t> TO YOUR EARLOBE OR FINGERTIP. THEN IT INTO YOUR </a:t>
            </a:r>
            <a:r>
              <a:rPr b="1" lang="en-US" sz="1600">
                <a:solidFill>
                  <a:srgbClr val="262626"/>
                </a:solidFill>
              </a:rPr>
              <a:t>ARDUINO</a:t>
            </a:r>
            <a:r>
              <a:rPr lang="en-US" sz="1600">
                <a:solidFill>
                  <a:srgbClr val="262626"/>
                </a:solidFill>
              </a:rPr>
              <a:t>, YOU ARE NOW READY TO READ </a:t>
            </a:r>
            <a:r>
              <a:rPr b="1" lang="en-US" sz="1600">
                <a:solidFill>
                  <a:srgbClr val="262626"/>
                </a:solidFill>
              </a:rPr>
              <a:t>HEART RATE</a:t>
            </a:r>
            <a:r>
              <a:rPr lang="en-US" sz="1600">
                <a:solidFill>
                  <a:srgbClr val="262626"/>
                </a:solidFill>
              </a:rPr>
              <a:t>.</a:t>
            </a:r>
            <a:endParaRPr sz="1600"/>
          </a:p>
          <a:p>
            <a:pPr indent="0" lvl="0" marL="0" rtl="0" algn="l">
              <a:lnSpc>
                <a:spcPct val="90000"/>
              </a:lnSpc>
              <a:spcBef>
                <a:spcPts val="0"/>
              </a:spcBef>
              <a:spcAft>
                <a:spcPts val="0"/>
              </a:spcAft>
              <a:buClr>
                <a:schemeClr val="dk1"/>
              </a:buClr>
              <a:buSzPts val="1600"/>
              <a:buFont typeface="Arial"/>
              <a:buNone/>
            </a:pPr>
            <a:r>
              <a:t/>
            </a:r>
            <a:endParaRPr sz="1600"/>
          </a:p>
        </p:txBody>
      </p:sp>
      <p:sp>
        <p:nvSpPr>
          <p:cNvPr id="401" name="Google Shape;401;p11"/>
          <p:cNvSpPr txBox="1"/>
          <p:nvPr>
            <p:ph idx="1" type="body"/>
          </p:nvPr>
        </p:nvSpPr>
        <p:spPr>
          <a:xfrm>
            <a:off x="5993691" y="5184140"/>
            <a:ext cx="5433204" cy="3651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t/>
            </a:r>
            <a:endParaRPr/>
          </a:p>
        </p:txBody>
      </p:sp>
      <p:sp>
        <p:nvSpPr>
          <p:cNvPr id="402" name="Google Shape;402;p11"/>
          <p:cNvSpPr txBox="1"/>
          <p:nvPr>
            <p:ph idx="2" type="body"/>
          </p:nvPr>
        </p:nvSpPr>
        <p:spPr>
          <a:xfrm>
            <a:off x="5921828" y="5037315"/>
            <a:ext cx="5431971" cy="5579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403" name="Google Shape;403;p11"/>
          <p:cNvSpPr txBox="1"/>
          <p:nvPr>
            <p:ph idx="3" type="body"/>
          </p:nvPr>
        </p:nvSpPr>
        <p:spPr>
          <a:xfrm>
            <a:off x="5922254" y="5188561"/>
            <a:ext cx="5433204" cy="3651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t/>
            </a:r>
            <a:endParaRPr/>
          </a:p>
        </p:txBody>
      </p:sp>
      <p:sp>
        <p:nvSpPr>
          <p:cNvPr id="404" name="Google Shape;404;p11"/>
          <p:cNvSpPr txBox="1"/>
          <p:nvPr>
            <p:ph idx="4" type="body"/>
          </p:nvPr>
        </p:nvSpPr>
        <p:spPr>
          <a:xfrm>
            <a:off x="5993265" y="5184611"/>
            <a:ext cx="5431971" cy="5579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405" name="Google Shape;405;p11"/>
          <p:cNvSpPr txBox="1"/>
          <p:nvPr>
            <p:ph idx="5" type="body"/>
          </p:nvPr>
        </p:nvSpPr>
        <p:spPr>
          <a:xfrm>
            <a:off x="5922254" y="4669107"/>
            <a:ext cx="5433204" cy="3651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t/>
            </a:r>
            <a:endParaRPr/>
          </a:p>
        </p:txBody>
      </p:sp>
      <p:sp>
        <p:nvSpPr>
          <p:cNvPr id="406" name="Google Shape;406;p11"/>
          <p:cNvSpPr txBox="1"/>
          <p:nvPr>
            <p:ph idx="6" type="body"/>
          </p:nvPr>
        </p:nvSpPr>
        <p:spPr>
          <a:xfrm>
            <a:off x="5921828" y="4998532"/>
            <a:ext cx="5431971" cy="5579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407" name="Google Shape;407;p11"/>
          <p:cNvSpPr txBox="1"/>
          <p:nvPr>
            <p:ph idx="10" type="dt"/>
          </p:nvPr>
        </p:nvSpPr>
        <p:spPr>
          <a:xfrm>
            <a:off x="5919680" y="6356350"/>
            <a:ext cx="947516"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408" name="Google Shape;408;p11"/>
          <p:cNvSpPr txBox="1"/>
          <p:nvPr>
            <p:ph idx="11" type="ftr"/>
          </p:nvPr>
        </p:nvSpPr>
        <p:spPr>
          <a:xfrm>
            <a:off x="7161955" y="6356350"/>
            <a:ext cx="32439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descr="A close-up of a circuit board&#10;&#10;Description automatically generated" id="409" name="Google Shape;409;p11"/>
          <p:cNvPicPr preferRelativeResize="0"/>
          <p:nvPr/>
        </p:nvPicPr>
        <p:blipFill rotWithShape="1">
          <a:blip r:embed="rId3">
            <a:alphaModFix/>
          </a:blip>
          <a:srcRect b="0" l="0" r="0" t="0"/>
          <a:stretch/>
        </p:blipFill>
        <p:spPr>
          <a:xfrm>
            <a:off x="5581649" y="4295775"/>
            <a:ext cx="5219700" cy="2433638"/>
          </a:xfrm>
          <a:prstGeom prst="rect">
            <a:avLst/>
          </a:prstGeom>
          <a:noFill/>
          <a:ln>
            <a:noFill/>
          </a:ln>
        </p:spPr>
      </p:pic>
      <p:pic>
        <p:nvPicPr>
          <p:cNvPr descr="A close-up of a camera&#10;&#10;Description automatically generated" id="410" name="Google Shape;410;p11"/>
          <p:cNvPicPr preferRelativeResize="0"/>
          <p:nvPr/>
        </p:nvPicPr>
        <p:blipFill rotWithShape="1">
          <a:blip r:embed="rId4">
            <a:alphaModFix/>
          </a:blip>
          <a:srcRect b="0" l="0" r="0" t="0"/>
          <a:stretch/>
        </p:blipFill>
        <p:spPr>
          <a:xfrm>
            <a:off x="520065" y="314801"/>
            <a:ext cx="2674620" cy="1965960"/>
          </a:xfrm>
          <a:prstGeom prst="rect">
            <a:avLst/>
          </a:prstGeom>
          <a:noFill/>
          <a:ln>
            <a:noFill/>
          </a:ln>
        </p:spPr>
      </p:pic>
      <p:pic>
        <p:nvPicPr>
          <p:cNvPr descr="A circular purple circuit board with blue text&#10;&#10;Description automatically generated" id="411" name="Google Shape;411;p11"/>
          <p:cNvPicPr preferRelativeResize="0"/>
          <p:nvPr/>
        </p:nvPicPr>
        <p:blipFill rotWithShape="1">
          <a:blip r:embed="rId5">
            <a:alphaModFix/>
          </a:blip>
          <a:srcRect b="0" l="0" r="0" t="0"/>
          <a:stretch/>
        </p:blipFill>
        <p:spPr>
          <a:xfrm>
            <a:off x="235744" y="2586451"/>
            <a:ext cx="2743199" cy="19232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2"/>
          <p:cNvSpPr txBox="1"/>
          <p:nvPr>
            <p:ph type="title"/>
          </p:nvPr>
        </p:nvSpPr>
        <p:spPr>
          <a:xfrm>
            <a:off x="1992312" y="177802"/>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Font typeface="Arial"/>
              <a:buNone/>
            </a:pPr>
            <a:r>
              <a:rPr b="1" lang="en-US" sz="2400"/>
              <a:t>PULSE SENSOR TECHNICAL SPECIFICATIONS</a:t>
            </a:r>
            <a:endParaRPr sz="2400"/>
          </a:p>
          <a:p>
            <a:pPr indent="0" lvl="0" marL="0" rtl="0" algn="ctr">
              <a:lnSpc>
                <a:spcPct val="90000"/>
              </a:lnSpc>
              <a:spcBef>
                <a:spcPts val="0"/>
              </a:spcBef>
              <a:spcAft>
                <a:spcPts val="0"/>
              </a:spcAft>
              <a:buClr>
                <a:schemeClr val="dk1"/>
              </a:buClr>
              <a:buSzPts val="2800"/>
              <a:buFont typeface="Arial"/>
              <a:buNone/>
            </a:pPr>
            <a:r>
              <a:t/>
            </a:r>
            <a:endParaRPr/>
          </a:p>
        </p:txBody>
      </p:sp>
      <p:sp>
        <p:nvSpPr>
          <p:cNvPr id="417" name="Google Shape;417;p12"/>
          <p:cNvSpPr txBox="1"/>
          <p:nvPr>
            <p:ph idx="1" type="body"/>
          </p:nvPr>
        </p:nvSpPr>
        <p:spPr>
          <a:xfrm>
            <a:off x="671604" y="1812530"/>
            <a:ext cx="2882475"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262626"/>
              </a:buClr>
              <a:buSzPts val="2000"/>
              <a:buNone/>
            </a:pPr>
            <a:r>
              <a:rPr b="1" lang="en-US">
                <a:solidFill>
                  <a:srgbClr val="262626"/>
                </a:solidFill>
              </a:rPr>
              <a:t>PHYSICAL CHARACTERISTICS</a:t>
            </a:r>
            <a:endParaRPr/>
          </a:p>
        </p:txBody>
      </p:sp>
      <p:sp>
        <p:nvSpPr>
          <p:cNvPr id="418" name="Google Shape;418;p12"/>
          <p:cNvSpPr txBox="1"/>
          <p:nvPr>
            <p:ph idx="2" type="body"/>
          </p:nvPr>
        </p:nvSpPr>
        <p:spPr>
          <a:xfrm>
            <a:off x="421573" y="2882106"/>
            <a:ext cx="3608756" cy="2950366"/>
          </a:xfrm>
          <a:prstGeom prst="rect">
            <a:avLst/>
          </a:prstGeom>
          <a:noFill/>
          <a:ln>
            <a:noFill/>
          </a:ln>
        </p:spPr>
        <p:txBody>
          <a:bodyPr anchorCtr="0" anchor="t" bIns="45700" lIns="91425" spcFirstLastPara="1" rIns="91425" wrap="square" tIns="45700">
            <a:normAutofit/>
          </a:bodyPr>
          <a:lstStyle/>
          <a:p>
            <a:pPr indent="-285750" lvl="0" marL="285750" rtl="0" algn="l">
              <a:lnSpc>
                <a:spcPct val="100000"/>
              </a:lnSpc>
              <a:spcBef>
                <a:spcPts val="0"/>
              </a:spcBef>
              <a:spcAft>
                <a:spcPts val="0"/>
              </a:spcAft>
              <a:buClr>
                <a:srgbClr val="262626"/>
              </a:buClr>
              <a:buSzPts val="1400"/>
              <a:buFont typeface="Arial"/>
              <a:buChar char="•"/>
            </a:pPr>
            <a:r>
              <a:rPr b="1" lang="en-US">
                <a:solidFill>
                  <a:srgbClr val="262626"/>
                </a:solidFill>
              </a:rPr>
              <a:t>Dimensions</a:t>
            </a:r>
            <a:r>
              <a:rPr lang="en-US">
                <a:solidFill>
                  <a:srgbClr val="262626"/>
                </a:solidFill>
              </a:rPr>
              <a:t>: Approximately 0.625″ (15.875mm) in diameter</a:t>
            </a:r>
            <a:endParaRPr/>
          </a:p>
          <a:p>
            <a:pPr indent="-285750" lvl="0" marL="285750" rtl="0" algn="l">
              <a:lnSpc>
                <a:spcPct val="100000"/>
              </a:lnSpc>
              <a:spcBef>
                <a:spcPts val="1000"/>
              </a:spcBef>
              <a:spcAft>
                <a:spcPts val="0"/>
              </a:spcAft>
              <a:buClr>
                <a:srgbClr val="262626"/>
              </a:buClr>
              <a:buSzPts val="1400"/>
              <a:buFont typeface="Arial"/>
              <a:buChar char="•"/>
            </a:pPr>
            <a:r>
              <a:rPr b="1" lang="en-US">
                <a:solidFill>
                  <a:srgbClr val="262626"/>
                </a:solidFill>
              </a:rPr>
              <a:t>Weight</a:t>
            </a:r>
            <a:r>
              <a:rPr lang="en-US">
                <a:solidFill>
                  <a:srgbClr val="262626"/>
                </a:solidFill>
              </a:rPr>
              <a:t>: Lightweight, usually around a few grams</a:t>
            </a:r>
            <a:endParaRPr/>
          </a:p>
          <a:p>
            <a:pPr indent="-285750" lvl="0" marL="285750" rtl="0" algn="l">
              <a:lnSpc>
                <a:spcPct val="100000"/>
              </a:lnSpc>
              <a:spcBef>
                <a:spcPts val="1000"/>
              </a:spcBef>
              <a:spcAft>
                <a:spcPts val="0"/>
              </a:spcAft>
              <a:buClr>
                <a:srgbClr val="262626"/>
              </a:buClr>
              <a:buSzPts val="1400"/>
              <a:buFont typeface="Arial"/>
              <a:buChar char="•"/>
            </a:pPr>
            <a:r>
              <a:rPr b="1" lang="en-US">
                <a:solidFill>
                  <a:srgbClr val="262626"/>
                </a:solidFill>
              </a:rPr>
              <a:t>Material</a:t>
            </a:r>
            <a:r>
              <a:rPr lang="en-US">
                <a:solidFill>
                  <a:srgbClr val="262626"/>
                </a:solidFill>
              </a:rPr>
              <a:t>: Biocompatible materials for safe skin contact</a:t>
            </a:r>
            <a:endParaRPr/>
          </a:p>
          <a:p>
            <a:pPr indent="0" lvl="0" marL="0" rtl="0" algn="l">
              <a:lnSpc>
                <a:spcPct val="100000"/>
              </a:lnSpc>
              <a:spcBef>
                <a:spcPts val="1000"/>
              </a:spcBef>
              <a:spcAft>
                <a:spcPts val="0"/>
              </a:spcAft>
              <a:buClr>
                <a:schemeClr val="dk1"/>
              </a:buClr>
              <a:buSzPts val="1400"/>
              <a:buNone/>
            </a:pPr>
            <a:r>
              <a:t/>
            </a:r>
            <a:endParaRPr/>
          </a:p>
          <a:p>
            <a:pPr indent="0" lvl="0" marL="0" rtl="0" algn="l">
              <a:lnSpc>
                <a:spcPct val="100000"/>
              </a:lnSpc>
              <a:spcBef>
                <a:spcPts val="1000"/>
              </a:spcBef>
              <a:spcAft>
                <a:spcPts val="0"/>
              </a:spcAft>
              <a:buClr>
                <a:schemeClr val="dk1"/>
              </a:buClr>
              <a:buSzPts val="1400"/>
              <a:buNone/>
            </a:pPr>
            <a:r>
              <a:t/>
            </a:r>
            <a:endParaRPr/>
          </a:p>
        </p:txBody>
      </p:sp>
      <p:sp>
        <p:nvSpPr>
          <p:cNvPr id="419" name="Google Shape;419;p12"/>
          <p:cNvSpPr txBox="1"/>
          <p:nvPr>
            <p:ph idx="3" type="body"/>
          </p:nvPr>
        </p:nvSpPr>
        <p:spPr>
          <a:xfrm>
            <a:off x="4647665" y="1812530"/>
            <a:ext cx="2896671"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262626"/>
              </a:buClr>
              <a:buSzPts val="2000"/>
              <a:buNone/>
            </a:pPr>
            <a:r>
              <a:rPr b="1" lang="en-US">
                <a:solidFill>
                  <a:srgbClr val="262626"/>
                </a:solidFill>
              </a:rPr>
              <a:t>ELECTRICAL CHARACTERISTICS</a:t>
            </a:r>
            <a:endParaRPr/>
          </a:p>
        </p:txBody>
      </p:sp>
      <p:sp>
        <p:nvSpPr>
          <p:cNvPr id="420" name="Google Shape;420;p12"/>
          <p:cNvSpPr txBox="1"/>
          <p:nvPr>
            <p:ph idx="4" type="body"/>
          </p:nvPr>
        </p:nvSpPr>
        <p:spPr>
          <a:xfrm>
            <a:off x="4647665" y="2834481"/>
            <a:ext cx="2896671" cy="1997867"/>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rgbClr val="262626"/>
              </a:buClr>
              <a:buSzPts val="1400"/>
              <a:buFont typeface="Arial"/>
              <a:buChar char="•"/>
            </a:pPr>
            <a:r>
              <a:rPr b="1" lang="en-US">
                <a:solidFill>
                  <a:srgbClr val="262626"/>
                </a:solidFill>
              </a:rPr>
              <a:t>Operating Voltage</a:t>
            </a:r>
            <a:r>
              <a:rPr lang="en-US">
                <a:solidFill>
                  <a:srgbClr val="262626"/>
                </a:solidFill>
              </a:rPr>
              <a:t>: 3V – 5.5V</a:t>
            </a:r>
            <a:endParaRPr/>
          </a:p>
          <a:p>
            <a:pPr indent="-285750" lvl="0" marL="285750" rtl="0" algn="l">
              <a:lnSpc>
                <a:spcPct val="100000"/>
              </a:lnSpc>
              <a:spcBef>
                <a:spcPts val="1000"/>
              </a:spcBef>
              <a:spcAft>
                <a:spcPts val="0"/>
              </a:spcAft>
              <a:buClr>
                <a:srgbClr val="262626"/>
              </a:buClr>
              <a:buSzPts val="1400"/>
              <a:buFont typeface="Arial"/>
              <a:buChar char="•"/>
            </a:pPr>
            <a:r>
              <a:rPr b="1" lang="en-US">
                <a:solidFill>
                  <a:srgbClr val="262626"/>
                </a:solidFill>
              </a:rPr>
              <a:t>Current Consumption</a:t>
            </a:r>
            <a:r>
              <a:rPr lang="en-US">
                <a:solidFill>
                  <a:srgbClr val="262626"/>
                </a:solidFill>
              </a:rPr>
              <a:t>: Typically around 4mA</a:t>
            </a:r>
            <a:endParaRPr/>
          </a:p>
          <a:p>
            <a:pPr indent="-285750" lvl="0" marL="285750" rtl="0" algn="l">
              <a:lnSpc>
                <a:spcPct val="100000"/>
              </a:lnSpc>
              <a:spcBef>
                <a:spcPts val="1000"/>
              </a:spcBef>
              <a:spcAft>
                <a:spcPts val="0"/>
              </a:spcAft>
              <a:buClr>
                <a:srgbClr val="262626"/>
              </a:buClr>
              <a:buSzPts val="1400"/>
              <a:buFont typeface="Arial"/>
              <a:buChar char="•"/>
            </a:pPr>
            <a:r>
              <a:rPr b="1" lang="en-US">
                <a:solidFill>
                  <a:srgbClr val="262626"/>
                </a:solidFill>
              </a:rPr>
              <a:t>Output Signal</a:t>
            </a:r>
            <a:r>
              <a:rPr lang="en-US">
                <a:solidFill>
                  <a:srgbClr val="262626"/>
                </a:solidFill>
              </a:rPr>
              <a:t>: Analog (0.3V to VCC)</a:t>
            </a:r>
            <a:endParaRPr/>
          </a:p>
          <a:p>
            <a:pPr indent="-285750" lvl="0" marL="285750" rtl="0" algn="l">
              <a:lnSpc>
                <a:spcPct val="100000"/>
              </a:lnSpc>
              <a:spcBef>
                <a:spcPts val="1000"/>
              </a:spcBef>
              <a:spcAft>
                <a:spcPts val="0"/>
              </a:spcAft>
              <a:buClr>
                <a:srgbClr val="262626"/>
              </a:buClr>
              <a:buSzPts val="1400"/>
              <a:buFont typeface="Arial"/>
              <a:buChar char="•"/>
            </a:pPr>
            <a:r>
              <a:rPr b="1" lang="en-US">
                <a:solidFill>
                  <a:srgbClr val="262626"/>
                </a:solidFill>
              </a:rPr>
              <a:t>Signal Range</a:t>
            </a:r>
            <a:r>
              <a:rPr lang="en-US">
                <a:solidFill>
                  <a:srgbClr val="262626"/>
                </a:solidFill>
              </a:rPr>
              <a:t>: 0-1023 (10-bit ADC output of Arduino)</a:t>
            </a:r>
            <a:endParaRPr/>
          </a:p>
          <a:p>
            <a:pPr indent="0" lvl="0" marL="0" rtl="0" algn="l">
              <a:lnSpc>
                <a:spcPct val="100000"/>
              </a:lnSpc>
              <a:spcBef>
                <a:spcPts val="1000"/>
              </a:spcBef>
              <a:spcAft>
                <a:spcPts val="0"/>
              </a:spcAft>
              <a:buClr>
                <a:schemeClr val="dk1"/>
              </a:buClr>
              <a:buSzPts val="1400"/>
              <a:buNone/>
            </a:pPr>
            <a:r>
              <a:t/>
            </a:r>
            <a:endParaRPr/>
          </a:p>
        </p:txBody>
      </p:sp>
      <p:sp>
        <p:nvSpPr>
          <p:cNvPr id="421" name="Google Shape;421;p12"/>
          <p:cNvSpPr txBox="1"/>
          <p:nvPr>
            <p:ph idx="5" type="body"/>
          </p:nvPr>
        </p:nvSpPr>
        <p:spPr>
          <a:xfrm>
            <a:off x="8161671" y="1812530"/>
            <a:ext cx="2882475"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62626"/>
              </a:buClr>
              <a:buSzPts val="2000"/>
              <a:buNone/>
            </a:pPr>
            <a:r>
              <a:rPr b="1" lang="en-US">
                <a:solidFill>
                  <a:srgbClr val="262626"/>
                </a:solidFill>
              </a:rPr>
              <a:t>SENSING TECHNOLOGY</a:t>
            </a:r>
            <a:endParaRPr/>
          </a:p>
        </p:txBody>
      </p:sp>
      <p:sp>
        <p:nvSpPr>
          <p:cNvPr id="422" name="Google Shape;422;p12"/>
          <p:cNvSpPr txBox="1"/>
          <p:nvPr>
            <p:ph idx="6" type="body"/>
          </p:nvPr>
        </p:nvSpPr>
        <p:spPr>
          <a:xfrm>
            <a:off x="8161671" y="2834481"/>
            <a:ext cx="2882475" cy="1997867"/>
          </a:xfrm>
          <a:prstGeom prst="rect">
            <a:avLst/>
          </a:prstGeom>
          <a:noFill/>
          <a:ln>
            <a:noFill/>
          </a:ln>
        </p:spPr>
        <p:txBody>
          <a:bodyPr anchorCtr="0" anchor="t" bIns="45700" lIns="91425" spcFirstLastPara="1" rIns="91425" wrap="square" tIns="45700">
            <a:normAutofit/>
          </a:bodyPr>
          <a:lstStyle/>
          <a:p>
            <a:pPr indent="-285750" lvl="0" marL="285750" rtl="0" algn="l">
              <a:lnSpc>
                <a:spcPct val="100000"/>
              </a:lnSpc>
              <a:spcBef>
                <a:spcPts val="0"/>
              </a:spcBef>
              <a:spcAft>
                <a:spcPts val="0"/>
              </a:spcAft>
              <a:buClr>
                <a:srgbClr val="262626"/>
              </a:buClr>
              <a:buSzPts val="1400"/>
              <a:buFont typeface="Arial"/>
              <a:buChar char="•"/>
            </a:pPr>
            <a:r>
              <a:rPr b="1" lang="en-US">
                <a:solidFill>
                  <a:srgbClr val="262626"/>
                </a:solidFill>
              </a:rPr>
              <a:t>Sensor Type</a:t>
            </a:r>
            <a:r>
              <a:rPr lang="en-US">
                <a:solidFill>
                  <a:srgbClr val="262626"/>
                </a:solidFill>
              </a:rPr>
              <a:t>: Photoplethysmogram (PPG)</a:t>
            </a:r>
            <a:endParaRPr/>
          </a:p>
          <a:p>
            <a:pPr indent="-285750" lvl="0" marL="285750" rtl="0" algn="l">
              <a:lnSpc>
                <a:spcPct val="100000"/>
              </a:lnSpc>
              <a:spcBef>
                <a:spcPts val="1000"/>
              </a:spcBef>
              <a:spcAft>
                <a:spcPts val="0"/>
              </a:spcAft>
              <a:buClr>
                <a:srgbClr val="262626"/>
              </a:buClr>
              <a:buSzPts val="1400"/>
              <a:buFont typeface="Arial"/>
              <a:buChar char="•"/>
            </a:pPr>
            <a:r>
              <a:rPr b="1" lang="en-US">
                <a:solidFill>
                  <a:srgbClr val="262626"/>
                </a:solidFill>
              </a:rPr>
              <a:t>Wavelength</a:t>
            </a:r>
            <a:r>
              <a:rPr lang="en-US">
                <a:solidFill>
                  <a:srgbClr val="262626"/>
                </a:solidFill>
              </a:rPr>
              <a:t>: Typically around 565nm (Green LED)</a:t>
            </a:r>
            <a:endParaRPr/>
          </a:p>
          <a:p>
            <a:pPr indent="0" lvl="0" marL="0" rtl="0" algn="l">
              <a:lnSpc>
                <a:spcPct val="100000"/>
              </a:lnSpc>
              <a:spcBef>
                <a:spcPts val="1000"/>
              </a:spcBef>
              <a:spcAft>
                <a:spcPts val="0"/>
              </a:spcAft>
              <a:buClr>
                <a:schemeClr val="dk1"/>
              </a:buClr>
              <a:buSzPts val="1400"/>
              <a:buNone/>
            </a:pPr>
            <a:r>
              <a:t/>
            </a:r>
            <a:endParaRPr/>
          </a:p>
          <a:p>
            <a:pPr indent="0" lvl="0" marL="0" rtl="0" algn="l">
              <a:lnSpc>
                <a:spcPct val="100000"/>
              </a:lnSpc>
              <a:spcBef>
                <a:spcPts val="1000"/>
              </a:spcBef>
              <a:spcAft>
                <a:spcPts val="0"/>
              </a:spcAft>
              <a:buClr>
                <a:schemeClr val="dk1"/>
              </a:buClr>
              <a:buSzPts val="1400"/>
              <a:buNone/>
            </a:pPr>
            <a:r>
              <a:t/>
            </a:r>
            <a:endParaRPr/>
          </a:p>
        </p:txBody>
      </p:sp>
      <p:sp>
        <p:nvSpPr>
          <p:cNvPr id="423" name="Google Shape;423;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424" name="Google Shape;424;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425" name="Google Shape;425;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3"/>
          <p:cNvSpPr txBox="1"/>
          <p:nvPr>
            <p:ph type="title"/>
          </p:nvPr>
        </p:nvSpPr>
        <p:spPr>
          <a:xfrm>
            <a:off x="3564731" y="451646"/>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b="1" lang="en-US" sz="2400"/>
              <a:t>WORKING OF THE PULSE SENSOR</a:t>
            </a:r>
            <a:endParaRPr sz="2400"/>
          </a:p>
          <a:p>
            <a:pPr indent="0" lvl="0" marL="0" rtl="0" algn="l">
              <a:lnSpc>
                <a:spcPct val="90000"/>
              </a:lnSpc>
              <a:spcBef>
                <a:spcPts val="0"/>
              </a:spcBef>
              <a:spcAft>
                <a:spcPts val="0"/>
              </a:spcAft>
              <a:buClr>
                <a:schemeClr val="dk1"/>
              </a:buClr>
              <a:buSzPts val="2800"/>
              <a:buFont typeface="Arial"/>
              <a:buNone/>
            </a:pPr>
            <a:r>
              <a:t/>
            </a:r>
            <a:endParaRPr/>
          </a:p>
        </p:txBody>
      </p:sp>
      <p:sp>
        <p:nvSpPr>
          <p:cNvPr id="431" name="Google Shape;431;p13"/>
          <p:cNvSpPr txBox="1"/>
          <p:nvPr>
            <p:ph idx="1" type="body"/>
          </p:nvPr>
        </p:nvSpPr>
        <p:spPr>
          <a:xfrm>
            <a:off x="2933700" y="2776936"/>
            <a:ext cx="3924300"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t/>
            </a:r>
            <a:endParaRPr/>
          </a:p>
        </p:txBody>
      </p:sp>
      <p:sp>
        <p:nvSpPr>
          <p:cNvPr id="432" name="Google Shape;432;p13"/>
          <p:cNvSpPr txBox="1"/>
          <p:nvPr>
            <p:ph idx="2" type="body"/>
          </p:nvPr>
        </p:nvSpPr>
        <p:spPr>
          <a:xfrm>
            <a:off x="2076451" y="1715294"/>
            <a:ext cx="5698329" cy="381952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62626"/>
              </a:buClr>
              <a:buSzPts val="2400"/>
              <a:buNone/>
            </a:pPr>
            <a:r>
              <a:rPr lang="en-US" sz="2400">
                <a:solidFill>
                  <a:srgbClr val="262626"/>
                </a:solidFill>
              </a:rPr>
              <a:t>The Pulse Sensor works on the principle of Photoplethysmography (PPG), which is a non-invasive method for measuring changes in blood volume under the skin. The sensor essentially consists of two main components: a light-emitting diode (LED) that shines light into the skin and a photodetector that measures the amount of light that is reflected back. </a:t>
            </a:r>
            <a:endParaRPr/>
          </a:p>
          <a:p>
            <a:pPr indent="0" lvl="0" marL="0" rtl="0" algn="l">
              <a:lnSpc>
                <a:spcPct val="100000"/>
              </a:lnSpc>
              <a:spcBef>
                <a:spcPts val="1000"/>
              </a:spcBef>
              <a:spcAft>
                <a:spcPts val="0"/>
              </a:spcAft>
              <a:buClr>
                <a:schemeClr val="dk1"/>
              </a:buClr>
              <a:buSzPts val="2400"/>
              <a:buNone/>
            </a:pPr>
            <a:r>
              <a:t/>
            </a:r>
            <a:endParaRPr sz="2400">
              <a:solidFill>
                <a:srgbClr val="262626"/>
              </a:solidFill>
            </a:endParaRPr>
          </a:p>
          <a:p>
            <a:pPr indent="0" lvl="0" marL="0" rtl="0" algn="l">
              <a:lnSpc>
                <a:spcPct val="100000"/>
              </a:lnSpc>
              <a:spcBef>
                <a:spcPts val="1000"/>
              </a:spcBef>
              <a:spcAft>
                <a:spcPts val="0"/>
              </a:spcAft>
              <a:buClr>
                <a:schemeClr val="dk1"/>
              </a:buClr>
              <a:buSzPts val="2400"/>
              <a:buNone/>
            </a:pPr>
            <a:r>
              <a:t/>
            </a:r>
            <a:endParaRPr sz="2400">
              <a:solidFill>
                <a:srgbClr val="262626"/>
              </a:solidFill>
            </a:endParaRPr>
          </a:p>
        </p:txBody>
      </p:sp>
      <p:sp>
        <p:nvSpPr>
          <p:cNvPr id="433" name="Google Shape;433;p13"/>
          <p:cNvSpPr txBox="1"/>
          <p:nvPr>
            <p:ph idx="3" type="body"/>
          </p:nvPr>
        </p:nvSpPr>
        <p:spPr>
          <a:xfrm>
            <a:off x="7410173" y="2776936"/>
            <a:ext cx="3943627"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t/>
            </a:r>
            <a:endParaRPr/>
          </a:p>
        </p:txBody>
      </p:sp>
      <p:pic>
        <p:nvPicPr>
          <p:cNvPr descr="Pulse Sensor Working" id="434" name="Google Shape;434;p13"/>
          <p:cNvPicPr preferRelativeResize="0"/>
          <p:nvPr>
            <p:ph idx="4" type="body"/>
          </p:nvPr>
        </p:nvPicPr>
        <p:blipFill rotWithShape="1">
          <a:blip r:embed="rId3">
            <a:alphaModFix/>
          </a:blip>
          <a:srcRect b="0" l="0" r="0" t="0"/>
          <a:stretch/>
        </p:blipFill>
        <p:spPr>
          <a:xfrm>
            <a:off x="8049684" y="2952751"/>
            <a:ext cx="3712631" cy="3665536"/>
          </a:xfrm>
          <a:prstGeom prst="rect">
            <a:avLst/>
          </a:prstGeom>
          <a:noFill/>
          <a:ln>
            <a:noFill/>
          </a:ln>
        </p:spPr>
      </p:pic>
      <p:sp>
        <p:nvSpPr>
          <p:cNvPr id="435" name="Google Shape;43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436" name="Google Shape;43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437" name="Google Shape;43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4"/>
          <p:cNvSpPr txBox="1"/>
          <p:nvPr>
            <p:ph type="title"/>
          </p:nvPr>
        </p:nvSpPr>
        <p:spPr>
          <a:xfrm>
            <a:off x="838200" y="365125"/>
            <a:ext cx="3699354" cy="98109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800"/>
              <a:buFont typeface="Calibri"/>
              <a:buNone/>
            </a:pPr>
            <a:r>
              <a:rPr b="1" lang="en-US" sz="1800" u="sng">
                <a:latin typeface="Calibri"/>
                <a:ea typeface="Calibri"/>
                <a:cs typeface="Calibri"/>
                <a:sym typeface="Calibri"/>
              </a:rPr>
              <a:t>PROPOSED METHODOLOGY</a:t>
            </a:r>
            <a:endParaRPr sz="1800">
              <a:latin typeface="Calibri"/>
              <a:ea typeface="Calibri"/>
              <a:cs typeface="Calibri"/>
              <a:sym typeface="Calibri"/>
            </a:endParaRPr>
          </a:p>
        </p:txBody>
      </p:sp>
      <p:sp>
        <p:nvSpPr>
          <p:cNvPr id="443" name="Google Shape;44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444" name="Google Shape;44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a:t>
            </a:r>
            <a:endParaRPr/>
          </a:p>
        </p:txBody>
      </p:sp>
      <p:sp>
        <p:nvSpPr>
          <p:cNvPr id="445" name="Google Shape;44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6" name="Google Shape;446;p14"/>
          <p:cNvSpPr txBox="1"/>
          <p:nvPr>
            <p:ph idx="1" type="body"/>
          </p:nvPr>
        </p:nvSpPr>
        <p:spPr>
          <a:xfrm>
            <a:off x="838200" y="1345048"/>
            <a:ext cx="10515600" cy="499005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b="1" lang="en-US" sz="1800">
                <a:latin typeface="Calibri"/>
                <a:ea typeface="Calibri"/>
                <a:cs typeface="Calibri"/>
                <a:sym typeface="Calibri"/>
              </a:rPr>
              <a:t>1. **Research and Component Selection**:</a:t>
            </a:r>
            <a:endParaRPr sz="1800">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Conducted thorough research from various internet sources to gather information about required components for the project.</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Studied specifications of essential components such as Arduino Uno, Pulse Sensor, LCD Display, etc.</a:t>
            </a:r>
            <a:endParaRPr/>
          </a:p>
          <a:p>
            <a:pPr indent="-228600" lvl="0" marL="228600" rtl="0" algn="l">
              <a:lnSpc>
                <a:spcPct val="90000"/>
              </a:lnSpc>
              <a:spcBef>
                <a:spcPts val="1000"/>
              </a:spcBef>
              <a:spcAft>
                <a:spcPts val="0"/>
              </a:spcAft>
              <a:buClr>
                <a:schemeClr val="dk1"/>
              </a:buClr>
              <a:buSzPts val="1800"/>
              <a:buChar char="•"/>
            </a:pPr>
            <a:r>
              <a:rPr b="1" lang="en-US" sz="1800">
                <a:latin typeface="Calibri"/>
                <a:ea typeface="Calibri"/>
                <a:cs typeface="Calibri"/>
                <a:sym typeface="Calibri"/>
              </a:rPr>
              <a:t>2. **Understanding Pulse Sensor Technical Specifications**:</a:t>
            </a:r>
            <a:endParaRPr sz="1800">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Analyzed the physical and electrical characteristics of the Pulse Sensor:</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Dimensions: Approximately 0.625″ (15.875mm) in diameter.</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Operating Voltage: 3V – 5.5V.</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Signal Range: 0-1023 (10-bit ADC output of Arduino).</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Explored sensing technology details:</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Sensor Type: Photoplethysmogram (PPG).</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Wavelength: Typically around 565nm (Green LED).</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452" name="Google Shape;45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a:t>
            </a:r>
            <a:endParaRPr/>
          </a:p>
        </p:txBody>
      </p:sp>
      <p:sp>
        <p:nvSpPr>
          <p:cNvPr id="453" name="Google Shape;45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4" name="Google Shape;454;p15"/>
          <p:cNvSpPr txBox="1"/>
          <p:nvPr>
            <p:ph idx="1" type="body"/>
          </p:nvPr>
        </p:nvSpPr>
        <p:spPr>
          <a:xfrm>
            <a:off x="577241" y="635240"/>
            <a:ext cx="10515600" cy="6065206"/>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1800"/>
              <a:buChar char="•"/>
            </a:pPr>
            <a:r>
              <a:rPr lang="en-US" sz="1800">
                <a:latin typeface="Calibri"/>
                <a:ea typeface="Calibri"/>
                <a:cs typeface="Calibri"/>
                <a:sym typeface="Calibri"/>
              </a:rPr>
              <a:t> </a:t>
            </a:r>
            <a:r>
              <a:rPr b="1" lang="en-US" sz="1800">
                <a:latin typeface="Calibri"/>
                <a:ea typeface="Calibri"/>
                <a:cs typeface="Calibri"/>
                <a:sym typeface="Calibri"/>
              </a:rPr>
              <a:t>3. **Understanding the Working Principle of Pulse Sensor**:</a:t>
            </a:r>
            <a:endParaRPr sz="1800">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Researched and comprehended the working principle of Photoplethysmography (PPG).</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Explored the main components and their functions:</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Light Emission: Green LED emits light into the skin.</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Reflection &amp; Detection: Photodetector captures partially reflected light interacting with blood.</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Heart Rate &amp; Oxygen Level Measurement: Changes in reflected light correlate with heartbeats and indicate blood oxygen levels.</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Signal Processing: Low Pass Filter and operational amplifier clean and amplify the signal for accurate readings.</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Data Processing: Arduino reads the amplified signal and translates it into heart rate and potentially blood oxygen levels using software algorithms.</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a:t>
            </a:r>
            <a:r>
              <a:rPr b="1" lang="en-US" sz="1800">
                <a:latin typeface="Calibri"/>
                <a:ea typeface="Calibri"/>
                <a:cs typeface="Calibri"/>
                <a:sym typeface="Calibri"/>
              </a:rPr>
              <a:t>4. **Identification of Potential Applications**:</a:t>
            </a:r>
            <a:endParaRPr sz="1800">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Identified various applications of the Pulse Sensor technology, including:</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Sleep Tracking.</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Anxiety Monitoring.</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Remote Patient Monitoring or Alarm System.</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Health Bands.</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Complex Gaming Consoles.</a:t>
            </a:r>
            <a:endParaRPr/>
          </a:p>
          <a:p>
            <a:pPr indent="-114300" lvl="0" marL="228600" rtl="0" algn="l">
              <a:lnSpc>
                <a:spcPct val="90000"/>
              </a:lnSpc>
              <a:spcBef>
                <a:spcPts val="1000"/>
              </a:spcBef>
              <a:spcAft>
                <a:spcPts val="0"/>
              </a:spcAft>
              <a:buClr>
                <a:schemeClr val="dk1"/>
              </a:buClr>
              <a:buSzPts val="1800"/>
              <a:buNone/>
            </a:pPr>
            <a:r>
              <a:t/>
            </a:r>
            <a:endParaRPr sz="1800">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460" name="Google Shape;46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a:t>
            </a:r>
            <a:endParaRPr/>
          </a:p>
        </p:txBody>
      </p:sp>
      <p:sp>
        <p:nvSpPr>
          <p:cNvPr id="461" name="Google Shape;46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2" name="Google Shape;462;p16"/>
          <p:cNvSpPr txBox="1"/>
          <p:nvPr>
            <p:ph idx="1" type="body"/>
          </p:nvPr>
        </p:nvSpPr>
        <p:spPr>
          <a:xfrm>
            <a:off x="723378" y="572610"/>
            <a:ext cx="10515600" cy="540759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n-US" sz="1800">
                <a:latin typeface="Calibri"/>
                <a:ea typeface="Calibri"/>
                <a:cs typeface="Calibri"/>
                <a:sym typeface="Calibri"/>
              </a:rPr>
              <a:t> </a:t>
            </a:r>
            <a:r>
              <a:rPr b="1" lang="en-US" sz="1800">
                <a:latin typeface="Calibri"/>
                <a:ea typeface="Calibri"/>
                <a:cs typeface="Calibri"/>
                <a:sym typeface="Calibri"/>
              </a:rPr>
              <a:t>5. **Justification**:</a:t>
            </a:r>
            <a:endParaRPr sz="1800">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The step-by-step methodology ensures a systematic approach to understanding the technical specifications and working principle of the Pulse Sensor.</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Researching and selecting components based on specifications ensures compatibility and functionality within the project scope.</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Understanding the working principle provides insights into how the sensor captures physiological data, ensuring accurate interpretation and utilization.</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   - Identifying potential applications demonstrates the versatility and relevance of the Pulse Sensor technology in various domains, justifying its inclusion in the project. </a:t>
            </a:r>
            <a:endParaRPr/>
          </a:p>
          <a:p>
            <a:pPr indent="-228600" lvl="0" marL="22860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This structured methodology lays the foundation for further development and implementation of the Pulse Sensor technology in the intended applications.</a:t>
            </a:r>
            <a:endParaRPr/>
          </a:p>
          <a:p>
            <a:pPr indent="-114300" lvl="0" marL="228600" rtl="0" algn="l">
              <a:lnSpc>
                <a:spcPct val="90000"/>
              </a:lnSpc>
              <a:spcBef>
                <a:spcPts val="1000"/>
              </a:spcBef>
              <a:spcAft>
                <a:spcPts val="0"/>
              </a:spcAft>
              <a:buClr>
                <a:schemeClr val="dk1"/>
              </a:buClr>
              <a:buSzPts val="1800"/>
              <a:buNone/>
            </a:pPr>
            <a:r>
              <a:t/>
            </a:r>
            <a:endParaRPr sz="1800">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17"/>
          <p:cNvSpPr txBox="1"/>
          <p:nvPr>
            <p:ph type="title"/>
          </p:nvPr>
        </p:nvSpPr>
        <p:spPr>
          <a:xfrm>
            <a:off x="4038981" y="247896"/>
            <a:ext cx="5431971" cy="84630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b="1" lang="en-US" sz="1800"/>
              <a:t>TESTING &amp; RESULTS</a:t>
            </a:r>
            <a:br>
              <a:rPr b="1" lang="en-US" sz="1800"/>
            </a:br>
            <a:br>
              <a:rPr b="1" lang="en-US" sz="1800"/>
            </a:br>
            <a:br>
              <a:rPr b="1" lang="en-US" sz="1800"/>
            </a:br>
            <a:r>
              <a:rPr lang="en-US" sz="1300">
                <a:solidFill>
                  <a:srgbClr val="262626"/>
                </a:solidFill>
              </a:rPr>
              <a:t>UPLOADING THE CODE AND TEST THE SENSOR WORKING.</a:t>
            </a:r>
            <a:endParaRPr b="1" sz="1800"/>
          </a:p>
          <a:p>
            <a:pPr indent="0" lvl="0" marL="0" rtl="0" algn="l">
              <a:lnSpc>
                <a:spcPct val="90000"/>
              </a:lnSpc>
              <a:spcBef>
                <a:spcPts val="0"/>
              </a:spcBef>
              <a:spcAft>
                <a:spcPts val="0"/>
              </a:spcAft>
              <a:buClr>
                <a:schemeClr val="dk1"/>
              </a:buClr>
              <a:buSzPct val="100000"/>
              <a:buFont typeface="Arial"/>
              <a:buNone/>
            </a:pPr>
            <a:r>
              <a:t/>
            </a:r>
            <a:endParaRPr/>
          </a:p>
        </p:txBody>
      </p:sp>
      <p:sp>
        <p:nvSpPr>
          <p:cNvPr id="468" name="Google Shape;468;p17"/>
          <p:cNvSpPr txBox="1"/>
          <p:nvPr>
            <p:ph idx="1" type="body"/>
          </p:nvPr>
        </p:nvSpPr>
        <p:spPr>
          <a:xfrm>
            <a:off x="5553160" y="6350952"/>
            <a:ext cx="5433204" cy="3651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t/>
            </a:r>
            <a:endParaRPr/>
          </a:p>
        </p:txBody>
      </p:sp>
      <p:sp>
        <p:nvSpPr>
          <p:cNvPr id="469" name="Google Shape;469;p17"/>
          <p:cNvSpPr txBox="1"/>
          <p:nvPr>
            <p:ph idx="2" type="body"/>
          </p:nvPr>
        </p:nvSpPr>
        <p:spPr>
          <a:xfrm>
            <a:off x="5636078" y="6347002"/>
            <a:ext cx="5431971" cy="5579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470" name="Google Shape;470;p17"/>
          <p:cNvSpPr txBox="1"/>
          <p:nvPr>
            <p:ph idx="3" type="body"/>
          </p:nvPr>
        </p:nvSpPr>
        <p:spPr>
          <a:xfrm>
            <a:off x="5624598" y="6414905"/>
            <a:ext cx="5433204" cy="3651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t/>
            </a:r>
            <a:endParaRPr/>
          </a:p>
        </p:txBody>
      </p:sp>
      <p:sp>
        <p:nvSpPr>
          <p:cNvPr id="471" name="Google Shape;471;p17"/>
          <p:cNvSpPr txBox="1"/>
          <p:nvPr>
            <p:ph idx="4" type="body"/>
          </p:nvPr>
        </p:nvSpPr>
        <p:spPr>
          <a:xfrm>
            <a:off x="5552734" y="6315705"/>
            <a:ext cx="5431971" cy="5579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472" name="Google Shape;472;p17"/>
          <p:cNvSpPr txBox="1"/>
          <p:nvPr>
            <p:ph idx="5" type="body"/>
          </p:nvPr>
        </p:nvSpPr>
        <p:spPr>
          <a:xfrm>
            <a:off x="5517441" y="6407420"/>
            <a:ext cx="5433204" cy="3651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t/>
            </a:r>
            <a:endParaRPr/>
          </a:p>
        </p:txBody>
      </p:sp>
      <p:sp>
        <p:nvSpPr>
          <p:cNvPr id="473" name="Google Shape;473;p17"/>
          <p:cNvSpPr txBox="1"/>
          <p:nvPr>
            <p:ph idx="6" type="body"/>
          </p:nvPr>
        </p:nvSpPr>
        <p:spPr>
          <a:xfrm flipH="1" rot="10800000">
            <a:off x="5338422" y="5556482"/>
            <a:ext cx="6015377" cy="108511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1000"/>
              </a:spcBef>
              <a:spcAft>
                <a:spcPts val="0"/>
              </a:spcAft>
              <a:buClr>
                <a:schemeClr val="dk1"/>
              </a:buClr>
              <a:buSzPts val="1400"/>
              <a:buFont typeface="Arial"/>
              <a:buNone/>
            </a:pPr>
            <a:r>
              <a:t/>
            </a:r>
            <a:endParaRPr/>
          </a:p>
        </p:txBody>
      </p:sp>
      <p:sp>
        <p:nvSpPr>
          <p:cNvPr id="474" name="Google Shape;47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475" name="Google Shape;47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476" name="Google Shape;47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t/>
            </a:r>
            <a:endParaRPr/>
          </a:p>
        </p:txBody>
      </p:sp>
      <p:pic>
        <p:nvPicPr>
          <p:cNvPr descr="BPM Display Pluse Sensor" id="477" name="Google Shape;477;p17"/>
          <p:cNvPicPr preferRelativeResize="0"/>
          <p:nvPr/>
        </p:nvPicPr>
        <p:blipFill rotWithShape="1">
          <a:blip r:embed="rId3">
            <a:alphaModFix/>
          </a:blip>
          <a:srcRect b="0" l="0" r="0" t="0"/>
          <a:stretch/>
        </p:blipFill>
        <p:spPr>
          <a:xfrm>
            <a:off x="5629274" y="1430232"/>
            <a:ext cx="5434012" cy="437853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18"/>
          <p:cNvSpPr txBox="1"/>
          <p:nvPr>
            <p:ph type="title"/>
          </p:nvPr>
        </p:nvSpPr>
        <p:spPr>
          <a:xfrm>
            <a:off x="4678846" y="1066739"/>
            <a:ext cx="5431971" cy="84630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b="1" lang="en-US" sz="2400">
                <a:latin typeface="Calibri"/>
                <a:ea typeface="Calibri"/>
                <a:cs typeface="Calibri"/>
                <a:sym typeface="Calibri"/>
              </a:rPr>
              <a:t>APPLICATIONS</a:t>
            </a:r>
            <a:endParaRPr sz="2400">
              <a:latin typeface="Calibri"/>
              <a:ea typeface="Calibri"/>
              <a:cs typeface="Calibri"/>
              <a:sym typeface="Calibri"/>
            </a:endParaRPr>
          </a:p>
        </p:txBody>
      </p:sp>
      <p:sp>
        <p:nvSpPr>
          <p:cNvPr id="483" name="Google Shape;483;p18"/>
          <p:cNvSpPr txBox="1"/>
          <p:nvPr>
            <p:ph idx="5" type="body"/>
          </p:nvPr>
        </p:nvSpPr>
        <p:spPr>
          <a:xfrm>
            <a:off x="5430642" y="2223333"/>
            <a:ext cx="5433204" cy="2454479"/>
          </a:xfrm>
          <a:prstGeom prst="rect">
            <a:avLst/>
          </a:prstGeom>
          <a:noFill/>
          <a:ln>
            <a:noFill/>
          </a:ln>
        </p:spPr>
        <p:txBody>
          <a:bodyPr anchorCtr="0" anchor="t" bIns="45700" lIns="91425" spcFirstLastPara="1" rIns="91425" wrap="square" tIns="45700">
            <a:noAutofit/>
          </a:bodyPr>
          <a:lstStyle/>
          <a:p>
            <a:pPr indent="-285750" lvl="0" marL="285750" rtl="0" algn="just">
              <a:lnSpc>
                <a:spcPct val="90000"/>
              </a:lnSpc>
              <a:spcBef>
                <a:spcPts val="0"/>
              </a:spcBef>
              <a:spcAft>
                <a:spcPts val="0"/>
              </a:spcAft>
              <a:buClr>
                <a:srgbClr val="666666"/>
              </a:buClr>
              <a:buSzPts val="1800"/>
              <a:buChar char="•"/>
            </a:pPr>
            <a:r>
              <a:rPr lang="en-US" sz="1800">
                <a:solidFill>
                  <a:srgbClr val="666666"/>
                </a:solidFill>
                <a:latin typeface="Times New Roman"/>
                <a:ea typeface="Times New Roman"/>
                <a:cs typeface="Times New Roman"/>
                <a:sym typeface="Times New Roman"/>
              </a:rPr>
              <a:t>SLEEP TRACKING</a:t>
            </a:r>
            <a:endParaRPr/>
          </a:p>
          <a:p>
            <a:pPr indent="-285750" lvl="0" marL="285750" rtl="0" algn="just">
              <a:lnSpc>
                <a:spcPct val="90000"/>
              </a:lnSpc>
              <a:spcBef>
                <a:spcPts val="1000"/>
              </a:spcBef>
              <a:spcAft>
                <a:spcPts val="0"/>
              </a:spcAft>
              <a:buClr>
                <a:srgbClr val="666666"/>
              </a:buClr>
              <a:buSzPts val="1800"/>
              <a:buChar char="•"/>
            </a:pPr>
            <a:r>
              <a:rPr lang="en-US" sz="1800">
                <a:solidFill>
                  <a:srgbClr val="666666"/>
                </a:solidFill>
                <a:latin typeface="Times New Roman"/>
                <a:ea typeface="Times New Roman"/>
                <a:cs typeface="Times New Roman"/>
                <a:sym typeface="Times New Roman"/>
              </a:rPr>
              <a:t>ANXIETY MONITORING</a:t>
            </a:r>
            <a:endParaRPr/>
          </a:p>
          <a:p>
            <a:pPr indent="-285750" lvl="0" marL="285750" rtl="0" algn="just">
              <a:lnSpc>
                <a:spcPct val="90000"/>
              </a:lnSpc>
              <a:spcBef>
                <a:spcPts val="1000"/>
              </a:spcBef>
              <a:spcAft>
                <a:spcPts val="0"/>
              </a:spcAft>
              <a:buClr>
                <a:srgbClr val="666666"/>
              </a:buClr>
              <a:buSzPts val="1800"/>
              <a:buChar char="•"/>
            </a:pPr>
            <a:r>
              <a:rPr lang="en-US" sz="1800">
                <a:solidFill>
                  <a:srgbClr val="666666"/>
                </a:solidFill>
                <a:latin typeface="Times New Roman"/>
                <a:ea typeface="Times New Roman"/>
                <a:cs typeface="Times New Roman"/>
                <a:sym typeface="Times New Roman"/>
              </a:rPr>
              <a:t>REMOTE PATIENT MONITORING OR ALARM SYSTEM</a:t>
            </a:r>
            <a:endParaRPr/>
          </a:p>
          <a:p>
            <a:pPr indent="-285750" lvl="0" marL="285750" rtl="0" algn="just">
              <a:lnSpc>
                <a:spcPct val="90000"/>
              </a:lnSpc>
              <a:spcBef>
                <a:spcPts val="1000"/>
              </a:spcBef>
              <a:spcAft>
                <a:spcPts val="0"/>
              </a:spcAft>
              <a:buClr>
                <a:srgbClr val="666666"/>
              </a:buClr>
              <a:buSzPts val="1800"/>
              <a:buChar char="•"/>
            </a:pPr>
            <a:r>
              <a:rPr lang="en-US" sz="1800">
                <a:solidFill>
                  <a:srgbClr val="666666"/>
                </a:solidFill>
                <a:latin typeface="Times New Roman"/>
                <a:ea typeface="Times New Roman"/>
                <a:cs typeface="Times New Roman"/>
                <a:sym typeface="Times New Roman"/>
              </a:rPr>
              <a:t>HEALTH BANDS</a:t>
            </a:r>
            <a:endParaRPr/>
          </a:p>
          <a:p>
            <a:pPr indent="-285750" lvl="0" marL="285750" rtl="0" algn="just">
              <a:lnSpc>
                <a:spcPct val="90000"/>
              </a:lnSpc>
              <a:spcBef>
                <a:spcPts val="1000"/>
              </a:spcBef>
              <a:spcAft>
                <a:spcPts val="0"/>
              </a:spcAft>
              <a:buClr>
                <a:srgbClr val="666666"/>
              </a:buClr>
              <a:buSzPts val="1800"/>
              <a:buChar char="•"/>
            </a:pPr>
            <a:r>
              <a:rPr lang="en-US" sz="1800">
                <a:solidFill>
                  <a:srgbClr val="666666"/>
                </a:solidFill>
                <a:latin typeface="Times New Roman"/>
                <a:ea typeface="Times New Roman"/>
                <a:cs typeface="Times New Roman"/>
                <a:sym typeface="Times New Roman"/>
              </a:rPr>
              <a:t>COMPLEX GAMING CONSOLES</a:t>
            </a:r>
            <a:endParaRPr/>
          </a:p>
          <a:p>
            <a:pPr indent="0" lvl="0" marL="0" rtl="0" algn="l">
              <a:lnSpc>
                <a:spcPct val="90000"/>
              </a:lnSpc>
              <a:spcBef>
                <a:spcPts val="1000"/>
              </a:spcBef>
              <a:spcAft>
                <a:spcPts val="0"/>
              </a:spcAft>
              <a:buClr>
                <a:schemeClr val="dk1"/>
              </a:buClr>
              <a:buSzPts val="1600"/>
              <a:buNone/>
            </a:pPr>
            <a:r>
              <a:t/>
            </a:r>
            <a:endParaRPr sz="1600">
              <a:solidFill>
                <a:srgbClr val="666666"/>
              </a:solidFill>
              <a:latin typeface="Times New Roman"/>
              <a:ea typeface="Times New Roman"/>
              <a:cs typeface="Times New Roman"/>
              <a:sym typeface="Times New Roman"/>
            </a:endParaRPr>
          </a:p>
        </p:txBody>
      </p:sp>
      <p:sp>
        <p:nvSpPr>
          <p:cNvPr id="484" name="Google Shape;484;p18"/>
          <p:cNvSpPr txBox="1"/>
          <p:nvPr>
            <p:ph idx="6" type="body"/>
          </p:nvPr>
        </p:nvSpPr>
        <p:spPr>
          <a:xfrm>
            <a:off x="5921828" y="4998532"/>
            <a:ext cx="5431971" cy="557950"/>
          </a:xfrm>
          <a:prstGeom prst="rect">
            <a:avLst/>
          </a:prstGeom>
          <a:noFill/>
          <a:ln>
            <a:noFill/>
          </a:ln>
        </p:spPr>
        <p:txBody>
          <a:bodyPr anchorCtr="0" anchor="t" bIns="45700" lIns="91425" spcFirstLastPara="1" rIns="91425" wrap="square" tIns="45700">
            <a:normAutofit/>
          </a:bodyPr>
          <a:lstStyle/>
          <a:p>
            <a:pPr indent="-196850" lvl="0" marL="285750" rtl="0" algn="just">
              <a:lnSpc>
                <a:spcPct val="100000"/>
              </a:lnSpc>
              <a:spcBef>
                <a:spcPts val="0"/>
              </a:spcBef>
              <a:spcAft>
                <a:spcPts val="0"/>
              </a:spcAft>
              <a:buClr>
                <a:schemeClr val="dk1"/>
              </a:buClr>
              <a:buSzPts val="1400"/>
              <a:buFont typeface="Noto Sans Symbols"/>
              <a:buNone/>
            </a:pPr>
            <a:r>
              <a:t/>
            </a:r>
            <a:endParaRPr>
              <a:solidFill>
                <a:srgbClr val="666666"/>
              </a:solidFill>
              <a:latin typeface="Times New Roman"/>
              <a:ea typeface="Times New Roman"/>
              <a:cs typeface="Times New Roman"/>
              <a:sym typeface="Times New Roman"/>
            </a:endParaRPr>
          </a:p>
          <a:p>
            <a:pPr indent="0" lvl="0" marL="0" rtl="0" algn="l">
              <a:lnSpc>
                <a:spcPct val="100000"/>
              </a:lnSpc>
              <a:spcBef>
                <a:spcPts val="1000"/>
              </a:spcBef>
              <a:spcAft>
                <a:spcPts val="0"/>
              </a:spcAft>
              <a:buClr>
                <a:schemeClr val="dk1"/>
              </a:buClr>
              <a:buSzPts val="1100"/>
              <a:buFont typeface="Arial"/>
              <a:buNone/>
            </a:pPr>
            <a:r>
              <a:t/>
            </a:r>
            <a:endParaRPr sz="1100">
              <a:latin typeface="Calibri"/>
              <a:ea typeface="Calibri"/>
              <a:cs typeface="Calibri"/>
              <a:sym typeface="Calibri"/>
            </a:endParaRPr>
          </a:p>
          <a:p>
            <a:pPr indent="0" lvl="0" marL="0" rtl="0" algn="l">
              <a:lnSpc>
                <a:spcPct val="100000"/>
              </a:lnSpc>
              <a:spcBef>
                <a:spcPts val="1000"/>
              </a:spcBef>
              <a:spcAft>
                <a:spcPts val="0"/>
              </a:spcAft>
              <a:buClr>
                <a:schemeClr val="dk1"/>
              </a:buClr>
              <a:buSzPts val="1400"/>
              <a:buFont typeface="Arial"/>
              <a:buNone/>
            </a:pPr>
            <a:r>
              <a:t/>
            </a:r>
            <a:endParaRPr/>
          </a:p>
        </p:txBody>
      </p:sp>
      <p:sp>
        <p:nvSpPr>
          <p:cNvPr id="485" name="Google Shape;48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486" name="Google Shape;48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a:t>
            </a:r>
            <a:endParaRPr/>
          </a:p>
        </p:txBody>
      </p:sp>
      <p:sp>
        <p:nvSpPr>
          <p:cNvPr id="487" name="Google Shape;48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19"/>
          <p:cNvSpPr txBox="1"/>
          <p:nvPr>
            <p:ph type="title"/>
          </p:nvPr>
        </p:nvSpPr>
        <p:spPr>
          <a:xfrm>
            <a:off x="409575" y="6222999"/>
            <a:ext cx="1300163" cy="992188"/>
          </a:xfrm>
          <a:prstGeom prst="rect">
            <a:avLst/>
          </a:prstGeom>
          <a:noFill/>
          <a:ln>
            <a:noFill/>
          </a:ln>
        </p:spPr>
        <p:txBody>
          <a:bodyPr anchorCtr="0" anchor="ctr" bIns="45700" lIns="0"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t/>
            </a:r>
            <a:endParaRPr/>
          </a:p>
        </p:txBody>
      </p:sp>
      <p:sp>
        <p:nvSpPr>
          <p:cNvPr id="493" name="Google Shape;493;p19"/>
          <p:cNvSpPr txBox="1"/>
          <p:nvPr>
            <p:ph idx="1" type="body"/>
          </p:nvPr>
        </p:nvSpPr>
        <p:spPr>
          <a:xfrm>
            <a:off x="451093" y="385625"/>
            <a:ext cx="8825706" cy="49688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62626"/>
              </a:buClr>
              <a:buSzPts val="1600"/>
              <a:buNone/>
            </a:pPr>
            <a:r>
              <a:rPr lang="en-US" sz="1600">
                <a:solidFill>
                  <a:srgbClr val="262626"/>
                </a:solidFill>
              </a:rPr>
              <a:t>Place your finger on Pulse Sensor and you may see the BPM Value displayed on LCD Screen.</a:t>
            </a:r>
            <a:endParaRPr sz="1600"/>
          </a:p>
          <a:p>
            <a:pPr indent="0" lvl="0" marL="0" rtl="0" algn="l">
              <a:lnSpc>
                <a:spcPct val="90000"/>
              </a:lnSpc>
              <a:spcBef>
                <a:spcPts val="1000"/>
              </a:spcBef>
              <a:spcAft>
                <a:spcPts val="0"/>
              </a:spcAft>
              <a:buClr>
                <a:schemeClr val="dk1"/>
              </a:buClr>
              <a:buSzPts val="1800"/>
              <a:buNone/>
            </a:pPr>
            <a:br>
              <a:rPr lang="en-US"/>
            </a:br>
            <a:endParaRPr/>
          </a:p>
          <a:p>
            <a:pPr indent="0" lvl="0" marL="0" rtl="0" algn="l">
              <a:lnSpc>
                <a:spcPct val="90000"/>
              </a:lnSpc>
              <a:spcBef>
                <a:spcPts val="1000"/>
              </a:spcBef>
              <a:spcAft>
                <a:spcPts val="0"/>
              </a:spcAft>
              <a:buClr>
                <a:schemeClr val="dk1"/>
              </a:buClr>
              <a:buSzPts val="1800"/>
              <a:buNone/>
            </a:pPr>
            <a:r>
              <a:t/>
            </a:r>
            <a:endParaRPr/>
          </a:p>
        </p:txBody>
      </p:sp>
      <p:sp>
        <p:nvSpPr>
          <p:cNvPr id="494" name="Google Shape;494;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495" name="Google Shape;495;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a:t>
            </a:r>
            <a:endParaRPr/>
          </a:p>
        </p:txBody>
      </p:sp>
      <p:sp>
        <p:nvSpPr>
          <p:cNvPr id="496" name="Google Shape;496;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cxnSp>
        <p:nvCxnSpPr>
          <p:cNvPr id="497" name="Google Shape;497;p19"/>
          <p:cNvCxnSpPr/>
          <p:nvPr/>
        </p:nvCxnSpPr>
        <p:spPr>
          <a:xfrm>
            <a:off x="10178143" y="0"/>
            <a:ext cx="2013857" cy="1415143"/>
          </a:xfrm>
          <a:prstGeom prst="straightConnector1">
            <a:avLst/>
          </a:prstGeom>
          <a:noFill/>
          <a:ln cap="flat" cmpd="sng" w="9525">
            <a:solidFill>
              <a:schemeClr val="dk1"/>
            </a:solidFill>
            <a:prstDash val="solid"/>
            <a:miter lim="800000"/>
            <a:headEnd len="sm" w="sm" type="none"/>
            <a:tailEnd len="sm" w="sm" type="none"/>
          </a:ln>
        </p:spPr>
      </p:cxnSp>
      <p:cxnSp>
        <p:nvCxnSpPr>
          <p:cNvPr id="498" name="Google Shape;498;p19"/>
          <p:cNvCxnSpPr/>
          <p:nvPr/>
        </p:nvCxnSpPr>
        <p:spPr>
          <a:xfrm>
            <a:off x="8752114" y="0"/>
            <a:ext cx="3439886" cy="576943"/>
          </a:xfrm>
          <a:prstGeom prst="straightConnector1">
            <a:avLst/>
          </a:prstGeom>
          <a:noFill/>
          <a:ln cap="flat" cmpd="sng" w="9525">
            <a:solidFill>
              <a:schemeClr val="dk1"/>
            </a:solidFill>
            <a:prstDash val="solid"/>
            <a:miter lim="800000"/>
            <a:headEnd len="sm" w="sm" type="none"/>
            <a:tailEnd len="sm" w="sm" type="none"/>
          </a:ln>
        </p:spPr>
      </p:cxnSp>
      <p:sp>
        <p:nvSpPr>
          <p:cNvPr id="499" name="Google Shape;499;p19"/>
          <p:cNvSpPr/>
          <p:nvPr>
            <p:ph idx="2" type="chart"/>
          </p:nvPr>
        </p:nvSpPr>
        <p:spPr>
          <a:xfrm>
            <a:off x="838200" y="2286002"/>
            <a:ext cx="6094270" cy="3542143"/>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descr="A circuit board with wires and a display&#10;&#10;Description automatically generated" id="500" name="Google Shape;500;p19"/>
          <p:cNvPicPr preferRelativeResize="0"/>
          <p:nvPr/>
        </p:nvPicPr>
        <p:blipFill rotWithShape="1">
          <a:blip r:embed="rId3">
            <a:alphaModFix/>
          </a:blip>
          <a:srcRect b="0" l="0" r="0" t="0"/>
          <a:stretch/>
        </p:blipFill>
        <p:spPr>
          <a:xfrm>
            <a:off x="450057" y="1022729"/>
            <a:ext cx="7874791" cy="48125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
          <p:cNvSpPr txBox="1"/>
          <p:nvPr>
            <p:ph type="title"/>
          </p:nvPr>
        </p:nvSpPr>
        <p:spPr>
          <a:xfrm>
            <a:off x="238124" y="722789"/>
            <a:ext cx="5029199" cy="1325563"/>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2400"/>
              <a:buFont typeface="Arial"/>
              <a:buNone/>
            </a:pPr>
            <a:r>
              <a:rPr lang="en-US" sz="2400"/>
              <a:t>PULSE RATE (BPM) MONITOR USING ARDUINO &amp; PULSE SENSOR OVERVIEW</a:t>
            </a:r>
            <a:endParaRPr/>
          </a:p>
          <a:p>
            <a:pPr indent="0" lvl="0" marL="0" rtl="0" algn="l">
              <a:lnSpc>
                <a:spcPct val="90000"/>
              </a:lnSpc>
              <a:spcBef>
                <a:spcPts val="0"/>
              </a:spcBef>
              <a:spcAft>
                <a:spcPts val="0"/>
              </a:spcAft>
              <a:buClr>
                <a:schemeClr val="lt1"/>
              </a:buClr>
              <a:buSzPts val="2800"/>
              <a:buFont typeface="Arial"/>
              <a:buNone/>
            </a:pPr>
            <a:r>
              <a:t/>
            </a:r>
            <a:endParaRPr/>
          </a:p>
        </p:txBody>
      </p:sp>
      <p:sp>
        <p:nvSpPr>
          <p:cNvPr id="315" name="Google Shape;315;p2"/>
          <p:cNvSpPr txBox="1"/>
          <p:nvPr>
            <p:ph idx="1" type="body"/>
          </p:nvPr>
        </p:nvSpPr>
        <p:spPr>
          <a:xfrm>
            <a:off x="273843" y="1876426"/>
            <a:ext cx="5422105" cy="4055268"/>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1600"/>
              <a:buNone/>
            </a:pPr>
            <a:r>
              <a:rPr lang="en-US" sz="1600"/>
              <a:t>In this project, we will interface </a:t>
            </a:r>
            <a:r>
              <a:rPr b="1" lang="en-US" sz="1600"/>
              <a:t>Pulse Sensor</a:t>
            </a:r>
            <a:r>
              <a:rPr lang="en-US" sz="1600"/>
              <a:t> with </a:t>
            </a:r>
            <a:r>
              <a:rPr b="1" lang="en-US" sz="1600"/>
              <a:t>Arduino</a:t>
            </a:r>
            <a:r>
              <a:rPr lang="en-US" sz="1600"/>
              <a:t> to Measure </a:t>
            </a:r>
            <a:r>
              <a:rPr b="1" lang="en-US" sz="1600"/>
              <a:t>Pulse Rate (BPM)</a:t>
            </a:r>
            <a:r>
              <a:rPr lang="en-US" sz="1600"/>
              <a:t> or </a:t>
            </a:r>
            <a:r>
              <a:rPr b="1" lang="en-US" sz="1600"/>
              <a:t>Heart Beat</a:t>
            </a:r>
            <a:r>
              <a:rPr lang="en-US" sz="1600"/>
              <a:t> value. The Pulse rate will be displayed on 16×2 LCD Display.</a:t>
            </a:r>
            <a:endParaRPr sz="1600"/>
          </a:p>
          <a:p>
            <a:pPr indent="0" lvl="0" marL="0" rtl="0" algn="l">
              <a:lnSpc>
                <a:spcPct val="120000"/>
              </a:lnSpc>
              <a:spcBef>
                <a:spcPts val="1000"/>
              </a:spcBef>
              <a:spcAft>
                <a:spcPts val="0"/>
              </a:spcAft>
              <a:buClr>
                <a:schemeClr val="lt1"/>
              </a:buClr>
              <a:buSzPts val="1600"/>
              <a:buNone/>
            </a:pPr>
            <a:r>
              <a:rPr lang="en-US" sz="1600"/>
              <a:t>A </a:t>
            </a:r>
            <a:r>
              <a:rPr b="1" lang="en-US" sz="1600"/>
              <a:t>pulse sensor</a:t>
            </a:r>
            <a:r>
              <a:rPr lang="en-US" sz="1600"/>
              <a:t> is a hardware device that can be used to measure </a:t>
            </a:r>
            <a:r>
              <a:rPr b="1" lang="en-US" sz="1600"/>
              <a:t>heart rate</a:t>
            </a:r>
            <a:r>
              <a:rPr lang="en-US" sz="1600"/>
              <a:t> in real-time. When paired with an </a:t>
            </a:r>
            <a:r>
              <a:rPr b="1" lang="en-US" sz="1600"/>
              <a:t>Arduino microcontroller</a:t>
            </a:r>
            <a:r>
              <a:rPr lang="en-US" sz="1600"/>
              <a:t>, you can create a simple yet effective heart rate monitor. This sensor is quite easy to use and operate. </a:t>
            </a:r>
            <a:r>
              <a:rPr b="1" lang="en-US" sz="1600"/>
              <a:t>Place your finger</a:t>
            </a:r>
            <a:r>
              <a:rPr lang="en-US" sz="1600"/>
              <a:t> on top of the sensor and it will sense the </a:t>
            </a:r>
            <a:r>
              <a:rPr b="1" lang="en-US" sz="1600"/>
              <a:t>heartbeat</a:t>
            </a:r>
            <a:r>
              <a:rPr lang="en-US" sz="1600"/>
              <a:t> by measuring the </a:t>
            </a:r>
            <a:r>
              <a:rPr b="1" lang="en-US" sz="1600"/>
              <a:t>change in light</a:t>
            </a:r>
            <a:r>
              <a:rPr lang="en-US" sz="1600"/>
              <a:t> from the expansion of capillary blood vessels.</a:t>
            </a:r>
            <a:endParaRPr sz="1600"/>
          </a:p>
          <a:p>
            <a:pPr indent="0" lvl="0" marL="0" rtl="0" algn="l">
              <a:lnSpc>
                <a:spcPct val="120000"/>
              </a:lnSpc>
              <a:spcBef>
                <a:spcPts val="1000"/>
              </a:spcBef>
              <a:spcAft>
                <a:spcPts val="0"/>
              </a:spcAft>
              <a:buClr>
                <a:schemeClr val="lt1"/>
              </a:buClr>
              <a:buSzPts val="1400"/>
              <a:buNone/>
            </a:pPr>
            <a:r>
              <a:rPr lang="en-US"/>
              <a:t>.</a:t>
            </a:r>
            <a:endParaRPr/>
          </a:p>
        </p:txBody>
      </p:sp>
      <p:sp>
        <p:nvSpPr>
          <p:cNvPr id="316" name="Google Shape;316;p2"/>
          <p:cNvSpPr txBox="1"/>
          <p:nvPr>
            <p:ph idx="10" type="dt"/>
          </p:nvPr>
        </p:nvSpPr>
        <p:spPr>
          <a:xfrm>
            <a:off x="1333500" y="6356350"/>
            <a:ext cx="985157"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317" name="Google Shape;317;p2"/>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318" name="Google Shape;318;p2"/>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20"/>
          <p:cNvSpPr txBox="1"/>
          <p:nvPr>
            <p:ph type="title"/>
          </p:nvPr>
        </p:nvSpPr>
        <p:spPr>
          <a:xfrm>
            <a:off x="2667418" y="565610"/>
            <a:ext cx="3139440" cy="132556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Arial"/>
              <a:buNone/>
            </a:pPr>
            <a:r>
              <a:rPr b="1" lang="en-US" sz="2000">
                <a:latin typeface="Arial"/>
                <a:ea typeface="Arial"/>
                <a:cs typeface="Arial"/>
                <a:sym typeface="Arial"/>
              </a:rPr>
              <a:t>REFERENCES</a:t>
            </a:r>
            <a:endParaRPr sz="2000">
              <a:latin typeface="Arial"/>
              <a:ea typeface="Arial"/>
              <a:cs typeface="Arial"/>
              <a:sym typeface="Arial"/>
            </a:endParaRPr>
          </a:p>
        </p:txBody>
      </p:sp>
      <p:sp>
        <p:nvSpPr>
          <p:cNvPr id="506" name="Google Shape;506;p20"/>
          <p:cNvSpPr txBox="1"/>
          <p:nvPr>
            <p:ph idx="1" type="body"/>
          </p:nvPr>
        </p:nvSpPr>
        <p:spPr>
          <a:xfrm>
            <a:off x="5452528" y="1050471"/>
            <a:ext cx="5433204" cy="3651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400"/>
              <a:buNone/>
            </a:pPr>
            <a:r>
              <a:rPr b="1" lang="en-US" sz="1400">
                <a:latin typeface="Arial"/>
                <a:ea typeface="Arial"/>
                <a:cs typeface="Arial"/>
                <a:sym typeface="Arial"/>
              </a:rPr>
              <a:t>1) </a:t>
            </a:r>
            <a:r>
              <a:rPr b="1" lang="en-US" sz="1400" u="sng">
                <a:solidFill>
                  <a:schemeClr val="hlink"/>
                </a:solidFill>
                <a:latin typeface="Arial"/>
                <a:ea typeface="Arial"/>
                <a:cs typeface="Arial"/>
                <a:sym typeface="Arial"/>
                <a:hlinkClick r:id="rId3"/>
              </a:rPr>
              <a:t>https://techatronic.com/heart-beat-sensor-using-arduino-bpm-monitor/</a:t>
            </a:r>
            <a:endParaRPr sz="1400">
              <a:latin typeface="Arial"/>
              <a:ea typeface="Arial"/>
              <a:cs typeface="Arial"/>
              <a:sym typeface="Arial"/>
            </a:endParaRPr>
          </a:p>
        </p:txBody>
      </p:sp>
      <p:sp>
        <p:nvSpPr>
          <p:cNvPr id="507" name="Google Shape;507;p20"/>
          <p:cNvSpPr txBox="1"/>
          <p:nvPr>
            <p:ph idx="3" type="body"/>
          </p:nvPr>
        </p:nvSpPr>
        <p:spPr>
          <a:xfrm>
            <a:off x="5452528" y="1534404"/>
            <a:ext cx="5433204" cy="3651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400"/>
              <a:buNone/>
            </a:pPr>
            <a:r>
              <a:rPr b="1" lang="en-US" sz="1400">
                <a:latin typeface="Arial"/>
                <a:ea typeface="Arial"/>
                <a:cs typeface="Arial"/>
                <a:sym typeface="Arial"/>
              </a:rPr>
              <a:t>2)</a:t>
            </a:r>
            <a:r>
              <a:rPr b="1" lang="en-US" sz="1400" u="sng">
                <a:solidFill>
                  <a:schemeClr val="hlink"/>
                </a:solidFill>
                <a:latin typeface="Arial"/>
                <a:ea typeface="Arial"/>
                <a:cs typeface="Arial"/>
                <a:sym typeface="Arial"/>
                <a:hlinkClick r:id="rId4"/>
              </a:rPr>
              <a:t>https://www.elprocus.com/pulse-sensor-working-principle-and-its-applications/</a:t>
            </a:r>
            <a:endParaRPr sz="1400">
              <a:latin typeface="Arial"/>
              <a:ea typeface="Arial"/>
              <a:cs typeface="Arial"/>
              <a:sym typeface="Arial"/>
            </a:endParaRPr>
          </a:p>
        </p:txBody>
      </p:sp>
      <p:sp>
        <p:nvSpPr>
          <p:cNvPr id="508" name="Google Shape;508;p20"/>
          <p:cNvSpPr txBox="1"/>
          <p:nvPr>
            <p:ph idx="5" type="body"/>
          </p:nvPr>
        </p:nvSpPr>
        <p:spPr>
          <a:xfrm>
            <a:off x="5452528" y="2070528"/>
            <a:ext cx="5433204" cy="3651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400"/>
              <a:buNone/>
            </a:pPr>
            <a:r>
              <a:rPr b="1" lang="en-US" sz="1400">
                <a:latin typeface="Arial"/>
                <a:ea typeface="Arial"/>
                <a:cs typeface="Arial"/>
                <a:sym typeface="Arial"/>
              </a:rPr>
              <a:t>3)</a:t>
            </a:r>
            <a:r>
              <a:rPr b="1" lang="en-US" sz="1400" u="sng">
                <a:solidFill>
                  <a:schemeClr val="hlink"/>
                </a:solidFill>
                <a:latin typeface="Arial"/>
                <a:ea typeface="Arial"/>
                <a:cs typeface="Arial"/>
                <a:sym typeface="Arial"/>
                <a:hlinkClick r:id="rId5"/>
              </a:rPr>
              <a:t>https://www.google.com/searchq=yutube+videos+on+pulse+rate+with+arduino&amp;oq=yutube+videos+on+pulse+rate+with+arduino+&amp;gs_lcrp=EgZjaHJvbWUyBggAEEUYOdIBCTEyMzAzajBqMagCALACAA&amp;sourceid=chrome&amp;ie=UTF-8</a:t>
            </a:r>
            <a:r>
              <a:rPr b="1" lang="en-US" sz="1400">
                <a:latin typeface="Arial"/>
                <a:ea typeface="Arial"/>
                <a:cs typeface="Arial"/>
                <a:sym typeface="Arial"/>
              </a:rPr>
              <a:t>#</a:t>
            </a:r>
            <a:endParaRPr sz="1400">
              <a:latin typeface="Arial"/>
              <a:ea typeface="Arial"/>
              <a:cs typeface="Arial"/>
              <a:sym typeface="Arial"/>
            </a:endParaRPr>
          </a:p>
        </p:txBody>
      </p:sp>
      <p:sp>
        <p:nvSpPr>
          <p:cNvPr id="509" name="Google Shape;509;p20"/>
          <p:cNvSpPr txBox="1"/>
          <p:nvPr>
            <p:ph idx="7" type="body"/>
          </p:nvPr>
        </p:nvSpPr>
        <p:spPr>
          <a:xfrm>
            <a:off x="5450380" y="3243394"/>
            <a:ext cx="5433204" cy="2859892"/>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90000"/>
              </a:lnSpc>
              <a:spcBef>
                <a:spcPts val="0"/>
              </a:spcBef>
              <a:spcAft>
                <a:spcPts val="0"/>
              </a:spcAft>
              <a:buClr>
                <a:schemeClr val="dk1"/>
              </a:buClr>
              <a:buSzPts val="1200"/>
              <a:buNone/>
            </a:pPr>
            <a:r>
              <a:rPr b="1" lang="en-US" sz="1200">
                <a:latin typeface="Arial"/>
                <a:ea typeface="Arial"/>
                <a:cs typeface="Arial"/>
                <a:sym typeface="Arial"/>
              </a:rPr>
              <a:t>4)</a:t>
            </a:r>
            <a:r>
              <a:rPr b="1" lang="en-US" sz="1200" u="sng">
                <a:solidFill>
                  <a:schemeClr val="hlink"/>
                </a:solidFill>
                <a:latin typeface="Arial"/>
                <a:ea typeface="Arial"/>
                <a:cs typeface="Arial"/>
                <a:sym typeface="Arial"/>
                <a:hlinkClick r:id="rId6"/>
              </a:rPr>
              <a:t>https://www.google.com/searchq=yutube+videos+on+pulse+rate+with+arduino&amp;oq=yutube+videos+on+pulse+rate+with+arduino+&amp;gs_lcrp=EgZjaHJvbWUyBggAEEUYOdIBCTEyMzAzajBqMagCALACAA&amp;sourceid=chrome&amp;ie=UTF-8</a:t>
            </a:r>
            <a:r>
              <a:rPr b="1" lang="en-US" sz="1200">
                <a:latin typeface="Arial"/>
                <a:ea typeface="Arial"/>
                <a:cs typeface="Arial"/>
                <a:sym typeface="Arial"/>
              </a:rPr>
              <a:t>#</a:t>
            </a:r>
            <a:endParaRPr sz="1200">
              <a:latin typeface="Arial"/>
              <a:ea typeface="Arial"/>
              <a:cs typeface="Arial"/>
              <a:sym typeface="Arial"/>
            </a:endParaRPr>
          </a:p>
          <a:p>
            <a:pPr indent="0" lvl="0" marL="0" rtl="0" algn="just">
              <a:lnSpc>
                <a:spcPct val="90000"/>
              </a:lnSpc>
              <a:spcBef>
                <a:spcPts val="1000"/>
              </a:spcBef>
              <a:spcAft>
                <a:spcPts val="0"/>
              </a:spcAft>
              <a:buClr>
                <a:schemeClr val="dk1"/>
              </a:buClr>
              <a:buSzPts val="1200"/>
              <a:buNone/>
            </a:pPr>
            <a:r>
              <a:rPr b="1" lang="en-US" sz="1200">
                <a:latin typeface="Arial"/>
                <a:ea typeface="Arial"/>
                <a:cs typeface="Arial"/>
                <a:sym typeface="Arial"/>
              </a:rPr>
              <a:t>5) </a:t>
            </a:r>
            <a:endParaRPr sz="1200">
              <a:latin typeface="Arial"/>
              <a:ea typeface="Arial"/>
              <a:cs typeface="Arial"/>
              <a:sym typeface="Arial"/>
            </a:endParaRPr>
          </a:p>
          <a:p>
            <a:pPr indent="0" lvl="0" marL="0" rtl="0" algn="just">
              <a:lnSpc>
                <a:spcPct val="90000"/>
              </a:lnSpc>
              <a:spcBef>
                <a:spcPts val="1000"/>
              </a:spcBef>
              <a:spcAft>
                <a:spcPts val="0"/>
              </a:spcAft>
              <a:buClr>
                <a:schemeClr val="dk1"/>
              </a:buClr>
              <a:buSzPts val="1200"/>
              <a:buNone/>
            </a:pPr>
            <a:r>
              <a:rPr b="1" lang="en-US" sz="1200" u="sng">
                <a:solidFill>
                  <a:schemeClr val="hlink"/>
                </a:solidFill>
                <a:latin typeface="Arial"/>
                <a:ea typeface="Arial"/>
                <a:cs typeface="Arial"/>
                <a:sym typeface="Arial"/>
                <a:hlinkClick r:id="rId7"/>
              </a:rPr>
              <a:t>https://www.google.com/searchq=yutube+videos+on+pulse+rate+with+arduino&amp;oq=yutube+videos+on+pulse+rate+with+arduino+&amp;gs_lcrp=EgZjaHJvbWUyBggAEEUYOdIBCTEyMzAzajBqMagCALACAA&amp;sourceid=chrome&amp;ie=UTF-8</a:t>
            </a:r>
            <a:r>
              <a:rPr b="1" lang="en-US" sz="1200">
                <a:latin typeface="Arial"/>
                <a:ea typeface="Arial"/>
                <a:cs typeface="Arial"/>
                <a:sym typeface="Arial"/>
              </a:rPr>
              <a:t>#</a:t>
            </a:r>
            <a:endParaRPr sz="1200">
              <a:latin typeface="Arial"/>
              <a:ea typeface="Arial"/>
              <a:cs typeface="Arial"/>
              <a:sym typeface="Arial"/>
            </a:endParaRPr>
          </a:p>
          <a:p>
            <a:pPr indent="0" lvl="0" marL="0" rtl="0" algn="just">
              <a:lnSpc>
                <a:spcPct val="90000"/>
              </a:lnSpc>
              <a:spcBef>
                <a:spcPts val="1000"/>
              </a:spcBef>
              <a:spcAft>
                <a:spcPts val="0"/>
              </a:spcAft>
              <a:buClr>
                <a:schemeClr val="dk1"/>
              </a:buClr>
              <a:buSzPts val="1200"/>
              <a:buNone/>
            </a:pPr>
            <a:r>
              <a:rPr b="1" lang="en-US" sz="1200">
                <a:latin typeface="Arial"/>
                <a:ea typeface="Arial"/>
                <a:cs typeface="Arial"/>
                <a:sym typeface="Arial"/>
              </a:rPr>
              <a:t>6)</a:t>
            </a:r>
            <a:endParaRPr sz="1200">
              <a:latin typeface="Arial"/>
              <a:ea typeface="Arial"/>
              <a:cs typeface="Arial"/>
              <a:sym typeface="Arial"/>
            </a:endParaRPr>
          </a:p>
          <a:p>
            <a:pPr indent="0" lvl="0" marL="0" rtl="0" algn="just">
              <a:lnSpc>
                <a:spcPct val="90000"/>
              </a:lnSpc>
              <a:spcBef>
                <a:spcPts val="1000"/>
              </a:spcBef>
              <a:spcAft>
                <a:spcPts val="0"/>
              </a:spcAft>
              <a:buClr>
                <a:schemeClr val="dk1"/>
              </a:buClr>
              <a:buSzPts val="1200"/>
              <a:buNone/>
            </a:pPr>
            <a:r>
              <a:rPr b="1" lang="en-US" sz="1200" u="sng">
                <a:solidFill>
                  <a:schemeClr val="hlink"/>
                </a:solidFill>
                <a:latin typeface="Arial"/>
                <a:ea typeface="Arial"/>
                <a:cs typeface="Arial"/>
                <a:sym typeface="Arial"/>
                <a:hlinkClick r:id="rId8"/>
              </a:rPr>
              <a:t>https://www.google.com/search?q=yutube+videos+on+pulse+rate+with+arduino&amp;oq=yutube+videos+on+pulse+rate+with+arduino+&amp;gs_lcrp=EgZjaHJvbWUyBggAEEUYOdIBCTEyMzAzajBqMagCALACAA&amp;sourceid=chrome&amp;ie=UTF-8</a:t>
            </a:r>
            <a:r>
              <a:rPr b="1" lang="en-US" sz="1200">
                <a:latin typeface="Arial"/>
                <a:ea typeface="Arial"/>
                <a:cs typeface="Arial"/>
                <a:sym typeface="Arial"/>
              </a:rPr>
              <a:t>#</a:t>
            </a:r>
            <a:endParaRPr sz="1200">
              <a:latin typeface="Arial"/>
              <a:ea typeface="Arial"/>
              <a:cs typeface="Arial"/>
              <a:sym typeface="Arial"/>
            </a:endParaRPr>
          </a:p>
          <a:p>
            <a:pPr indent="0" lvl="0" marL="0" rtl="0" algn="l">
              <a:lnSpc>
                <a:spcPct val="90000"/>
              </a:lnSpc>
              <a:spcBef>
                <a:spcPts val="1000"/>
              </a:spcBef>
              <a:spcAft>
                <a:spcPts val="0"/>
              </a:spcAft>
              <a:buClr>
                <a:schemeClr val="dk1"/>
              </a:buClr>
              <a:buSzPts val="2000"/>
              <a:buNone/>
            </a:pPr>
            <a:r>
              <a:t/>
            </a:r>
            <a:endParaRPr/>
          </a:p>
        </p:txBody>
      </p:sp>
      <p:sp>
        <p:nvSpPr>
          <p:cNvPr id="510" name="Google Shape;510;p20"/>
          <p:cNvSpPr txBox="1"/>
          <p:nvPr>
            <p:ph idx="10" type="dt"/>
          </p:nvPr>
        </p:nvSpPr>
        <p:spPr>
          <a:xfrm>
            <a:off x="5919680" y="6356350"/>
            <a:ext cx="947516"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511" name="Google Shape;511;p20"/>
          <p:cNvSpPr txBox="1"/>
          <p:nvPr>
            <p:ph idx="11" type="ftr"/>
          </p:nvPr>
        </p:nvSpPr>
        <p:spPr>
          <a:xfrm>
            <a:off x="7161955" y="6356350"/>
            <a:ext cx="32439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a:t>
            </a:r>
            <a:endParaRPr/>
          </a:p>
        </p:txBody>
      </p:sp>
      <p:sp>
        <p:nvSpPr>
          <p:cNvPr id="512" name="Google Shape;512;p20"/>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1"/>
          <p:cNvSpPr txBox="1"/>
          <p:nvPr>
            <p:ph idx="1" type="body"/>
          </p:nvPr>
        </p:nvSpPr>
        <p:spPr>
          <a:xfrm>
            <a:off x="4387816" y="695567"/>
            <a:ext cx="6497916" cy="18767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1800">
                <a:latin typeface="Arial"/>
                <a:ea typeface="Arial"/>
                <a:cs typeface="Arial"/>
                <a:sym typeface="Arial"/>
              </a:rPr>
              <a:t>7)</a:t>
            </a:r>
            <a:r>
              <a:rPr b="1" lang="en-US" sz="1800" u="sng">
                <a:solidFill>
                  <a:schemeClr val="hlink"/>
                </a:solidFill>
                <a:latin typeface="Arial"/>
                <a:ea typeface="Arial"/>
                <a:cs typeface="Arial"/>
                <a:sym typeface="Arial"/>
                <a:hlinkClick r:id="rId3"/>
              </a:rPr>
              <a:t>https://www.google.com/searchq=yutube+videos+on+pulse+rate+with+arduino&amp;oq=yutube+videos+on+pulse+rate+with+arduino+&amp;gs_lcrp=EgZjaHJvbWUyBggAEEUYOdIBCTEyMzAzajBqMagCALACAA&amp;sourceid=chrome&amp;ie=UTF-8</a:t>
            </a:r>
            <a:r>
              <a:rPr b="1" lang="en-US" sz="1800">
                <a:latin typeface="Arial"/>
                <a:ea typeface="Arial"/>
                <a:cs typeface="Arial"/>
                <a:sym typeface="Arial"/>
              </a:rPr>
              <a:t>#</a:t>
            </a:r>
            <a:endParaRPr sz="1800">
              <a:latin typeface="Arial"/>
              <a:ea typeface="Arial"/>
              <a:cs typeface="Arial"/>
              <a:sym typeface="Arial"/>
            </a:endParaRPr>
          </a:p>
        </p:txBody>
      </p:sp>
      <p:sp>
        <p:nvSpPr>
          <p:cNvPr id="518" name="Google Shape;518;p21"/>
          <p:cNvSpPr txBox="1"/>
          <p:nvPr>
            <p:ph idx="10" type="dt"/>
          </p:nvPr>
        </p:nvSpPr>
        <p:spPr>
          <a:xfrm>
            <a:off x="5919680" y="6356350"/>
            <a:ext cx="947516"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519" name="Google Shape;519;p21"/>
          <p:cNvSpPr txBox="1"/>
          <p:nvPr>
            <p:ph idx="11" type="ftr"/>
          </p:nvPr>
        </p:nvSpPr>
        <p:spPr>
          <a:xfrm>
            <a:off x="7161955" y="6356350"/>
            <a:ext cx="324394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a:t>
            </a:r>
            <a:endParaRPr/>
          </a:p>
        </p:txBody>
      </p:sp>
      <p:sp>
        <p:nvSpPr>
          <p:cNvPr id="520" name="Google Shape;520;p21"/>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22"/>
          <p:cNvSpPr txBox="1"/>
          <p:nvPr>
            <p:ph type="title"/>
          </p:nvPr>
        </p:nvSpPr>
        <p:spPr>
          <a:xfrm>
            <a:off x="525049" y="-217"/>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Font typeface="Arial"/>
              <a:buNone/>
            </a:pPr>
            <a:r>
              <a:rPr b="1" lang="en-US" sz="2400">
                <a:latin typeface="Arial"/>
                <a:ea typeface="Arial"/>
                <a:cs typeface="Arial"/>
                <a:sym typeface="Arial"/>
              </a:rPr>
              <a:t>CODE FOR ARDUINO UNO</a:t>
            </a:r>
            <a:endParaRPr sz="2400"/>
          </a:p>
        </p:txBody>
      </p:sp>
      <p:sp>
        <p:nvSpPr>
          <p:cNvPr id="526" name="Google Shape;52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527" name="Google Shape;52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a:t>
            </a:r>
            <a:endParaRPr/>
          </a:p>
        </p:txBody>
      </p:sp>
      <p:sp>
        <p:nvSpPr>
          <p:cNvPr id="528" name="Google Shape;52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9" name="Google Shape;529;p22"/>
          <p:cNvSpPr txBox="1"/>
          <p:nvPr>
            <p:ph idx="1" type="body"/>
          </p:nvPr>
        </p:nvSpPr>
        <p:spPr>
          <a:xfrm>
            <a:off x="838200" y="1209349"/>
            <a:ext cx="10515600" cy="5021371"/>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rgbClr val="222222"/>
              </a:buClr>
              <a:buSzPct val="100000"/>
              <a:buChar char="•"/>
            </a:pPr>
            <a:r>
              <a:rPr lang="en-US">
                <a:solidFill>
                  <a:srgbClr val="222222"/>
                </a:solidFill>
                <a:latin typeface="Arial"/>
                <a:ea typeface="Arial"/>
                <a:cs typeface="Arial"/>
                <a:sym typeface="Arial"/>
              </a:rPr>
              <a:t>#define USE_ARDUINO_INTERRUPTS true // Set-up low-level interrupts for most acurate BPM math.</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#include &lt;PulseSensorPlayground.h&gt; // Includes the PulseSensorPlayground Library.</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#include &lt;Wire.h&gt;</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#include &lt;LCD.h&gt;</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#include &lt;LiquidCrystal_I2C.h&gt; // F Malpartida's NewLiquidCrystal library</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#define I2C_ADDR 0x27 // Define I2C Address for controller</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#define En_pin 2</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#define Rw_pin 1</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#define Rs_pin 0</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#define D4_pin 4</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#define D5_pin 5</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#define D6_pin 6</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#define D7_pin 7</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#define BACKLIGHT 3</a:t>
            </a:r>
            <a:endParaRPr/>
          </a:p>
          <a:p>
            <a:pPr indent="-10414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535" name="Google Shape;535;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a:t>
            </a:r>
            <a:endParaRPr/>
          </a:p>
        </p:txBody>
      </p:sp>
      <p:sp>
        <p:nvSpPr>
          <p:cNvPr id="536" name="Google Shape;536;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7" name="Google Shape;537;p23"/>
          <p:cNvSpPr txBox="1"/>
          <p:nvPr>
            <p:ph idx="1" type="body"/>
          </p:nvPr>
        </p:nvSpPr>
        <p:spPr>
          <a:xfrm>
            <a:off x="838200" y="687432"/>
            <a:ext cx="10515600" cy="5491097"/>
          </a:xfrm>
          <a:prstGeom prst="rect">
            <a:avLst/>
          </a:prstGeom>
          <a:noFill/>
          <a:ln>
            <a:noFill/>
          </a:ln>
        </p:spPr>
        <p:txBody>
          <a:bodyPr anchorCtr="0" anchor="t" bIns="45700" lIns="91425" spcFirstLastPara="1" rIns="91425" wrap="square" tIns="45700">
            <a:normAutofit fontScale="62500" lnSpcReduction="20000"/>
          </a:bodyPr>
          <a:lstStyle/>
          <a:p>
            <a:pPr indent="-228600" lvl="0" marL="228600" rtl="0" algn="l">
              <a:lnSpc>
                <a:spcPct val="90000"/>
              </a:lnSpc>
              <a:spcBef>
                <a:spcPts val="0"/>
              </a:spcBef>
              <a:spcAft>
                <a:spcPts val="0"/>
              </a:spcAft>
              <a:buClr>
                <a:srgbClr val="222222"/>
              </a:buClr>
              <a:buSzPct val="100000"/>
              <a:buChar char="•"/>
            </a:pPr>
            <a:r>
              <a:rPr lang="en-US">
                <a:solidFill>
                  <a:srgbClr val="222222"/>
                </a:solidFill>
                <a:latin typeface="Arial"/>
                <a:ea typeface="Arial"/>
                <a:cs typeface="Arial"/>
                <a:sym typeface="Arial"/>
              </a:rPr>
              <a:t>LiquidCrystal_I2C lcd(I2C_ADDR,En_pin,Rw_pin,Rs_pin,D4_pin,D5_pin,D6_pin,D7_pin);</a:t>
            </a:r>
            <a:endParaRPr/>
          </a:p>
          <a:p>
            <a:pPr indent="-11747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 Variables</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const int PulseWire = 0; // PulseSensor PURPLE WIRE connected to ANALOG PIN 0</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const int LED13 = 13; // The on-board Arduino LED, close to PIN 13.</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int Threshold = 550; // Determine which Signal to "count as a beat" and which to ignore.</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 Use the "Gettting Started Project" to fine-tune Threshold Value beyond default setting.</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 Otherwise leave the default "550" value.</a:t>
            </a:r>
            <a:endParaRPr/>
          </a:p>
          <a:p>
            <a:pPr indent="-11747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PulseSensorPlayground pulseSensor; // Creates an instance of the PulseSensorPlayground object called "pulseSensor"</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void setup() {</a:t>
            </a:r>
            <a:endParaRPr/>
          </a:p>
          <a:p>
            <a:pPr indent="-11747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Serial.begin(9600); // For Serial Monitor</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lcd.begin(20,4);</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lcd.setBacklightPin(BACKLIGHT,POSITIVE);</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lcd.setBacklight(HIGH);</a:t>
            </a:r>
            <a:endParaRPr/>
          </a:p>
          <a:p>
            <a:pPr indent="-11747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543" name="Google Shape;54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a:t>
            </a:r>
            <a:endParaRPr/>
          </a:p>
        </p:txBody>
      </p:sp>
      <p:sp>
        <p:nvSpPr>
          <p:cNvPr id="544" name="Google Shape;54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5" name="Google Shape;545;p24"/>
          <p:cNvSpPr txBox="1"/>
          <p:nvPr>
            <p:ph idx="1" type="body"/>
          </p:nvPr>
        </p:nvSpPr>
        <p:spPr>
          <a:xfrm>
            <a:off x="838200" y="708308"/>
            <a:ext cx="10515600" cy="5668549"/>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rgbClr val="222222"/>
              </a:buClr>
              <a:buSzPct val="100000"/>
              <a:buChar char="•"/>
            </a:pPr>
            <a:r>
              <a:rPr lang="en-US">
                <a:solidFill>
                  <a:srgbClr val="222222"/>
                </a:solidFill>
                <a:latin typeface="Arial"/>
                <a:ea typeface="Arial"/>
                <a:cs typeface="Arial"/>
                <a:sym typeface="Arial"/>
              </a:rPr>
              <a:t>// Configure the PulseSensor object, by assigning our variables to it.</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pulseSensor.analogInput(PulseWire);</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pulseSensor.blinkOnPulse(LED13); //auto-magically blink Arduino's LED with heartbeat.</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pulseSensor.setThreshold(Threshold);</a:t>
            </a:r>
            <a:endParaRPr/>
          </a:p>
          <a:p>
            <a:pPr indent="-10414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 Double-check the "pulseSensor" object was created and "began" seeing a signal.</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if (pulseSensor.begin()) {</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Serial.println("We created a pulseSensor Object !"); //This prints one time at Arduino power-up, or on Arduino reset.</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lcd.setCursor(0,0);</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lcd.print(" Heart Rate Monitor");</a:t>
            </a:r>
            <a:endParaRPr/>
          </a:p>
          <a:p>
            <a:pPr indent="-10414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a:t>
            </a:r>
            <a:endParaRPr/>
          </a:p>
          <a:p>
            <a:pPr indent="-10414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void loop() {</a:t>
            </a:r>
            <a:endParaRPr/>
          </a:p>
          <a:p>
            <a:pPr indent="-10414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551" name="Google Shape;55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a:t>
            </a:r>
            <a:endParaRPr/>
          </a:p>
        </p:txBody>
      </p:sp>
      <p:sp>
        <p:nvSpPr>
          <p:cNvPr id="552" name="Google Shape;55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3" name="Google Shape;553;p25"/>
          <p:cNvSpPr txBox="1"/>
          <p:nvPr>
            <p:ph idx="1" type="body"/>
          </p:nvPr>
        </p:nvSpPr>
        <p:spPr>
          <a:xfrm>
            <a:off x="838200" y="697870"/>
            <a:ext cx="10515600" cy="5470220"/>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rgbClr val="222222"/>
              </a:buClr>
              <a:buSzPct val="100000"/>
              <a:buChar char="•"/>
            </a:pPr>
            <a:r>
              <a:rPr lang="en-US">
                <a:solidFill>
                  <a:srgbClr val="222222"/>
                </a:solidFill>
                <a:latin typeface="Arial"/>
                <a:ea typeface="Arial"/>
                <a:cs typeface="Arial"/>
                <a:sym typeface="Arial"/>
              </a:rPr>
              <a:t>int myBPM = pulseSensor.getBeatsPerMinute(); // Calls function on our pulseSensor object that returns BPM as an "int".</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 "myBPM" hold this BPM value now.</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if (pulseSensor.sawStartOfBeat()) { // Constantly test to see if "a beat happened".</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Serial.println(" A HeartBeat Happened ! "); // If test is "true", print a message "a heartbeat happened".</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Serial.print("BPM: "); // Print phrase "BPM: "</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Serial.println(myBPM); // Print the value inside of myBPM.</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lcd.setCursor(0,2);</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lcd.print("HeartBeat Happened !"); // If test is "true", print a message "a heartbeat happened".</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lcd.setCursor(5,3);</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lcd.print("BPM: "); // Print phrase "BPM: "</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lcd.print(myBPM);</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delay(20); // considered best practice in a simple sketch.</a:t>
            </a:r>
            <a:endParaRPr/>
          </a:p>
          <a:p>
            <a:pPr indent="-228600" lvl="0" marL="228600" rtl="0" algn="l">
              <a:lnSpc>
                <a:spcPct val="90000"/>
              </a:lnSpc>
              <a:spcBef>
                <a:spcPts val="1000"/>
              </a:spcBef>
              <a:spcAft>
                <a:spcPts val="0"/>
              </a:spcAft>
              <a:buClr>
                <a:srgbClr val="222222"/>
              </a:buClr>
              <a:buSzPct val="100000"/>
              <a:buChar char="•"/>
            </a:pPr>
            <a:r>
              <a:rPr lang="en-US">
                <a:solidFill>
                  <a:srgbClr val="222222"/>
                </a:solidFill>
                <a:latin typeface="Arial"/>
                <a:ea typeface="Arial"/>
                <a:cs typeface="Arial"/>
                <a:sym typeface="Arial"/>
              </a:rPr>
              <a:t>}</a:t>
            </a:r>
            <a:endParaRPr/>
          </a:p>
          <a:p>
            <a:pPr indent="-10414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26"/>
          <p:cNvSpPr txBox="1"/>
          <p:nvPr>
            <p:ph type="title"/>
          </p:nvPr>
        </p:nvSpPr>
        <p:spPr>
          <a:xfrm>
            <a:off x="4923810" y="233671"/>
            <a:ext cx="4902814" cy="737882"/>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b="1" lang="en-US"/>
              <a:t>WORKING PROJECT RESULTS</a:t>
            </a:r>
            <a:endParaRPr/>
          </a:p>
        </p:txBody>
      </p:sp>
      <p:sp>
        <p:nvSpPr>
          <p:cNvPr id="559" name="Google Shape;559;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560" name="Google Shape;560;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a:t>
            </a:r>
            <a:endParaRPr/>
          </a:p>
        </p:txBody>
      </p:sp>
      <p:sp>
        <p:nvSpPr>
          <p:cNvPr id="561" name="Google Shape;561;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digital display with text on it&#10;&#10;Description automatically generated" id="562" name="Google Shape;562;p26"/>
          <p:cNvPicPr preferRelativeResize="0"/>
          <p:nvPr/>
        </p:nvPicPr>
        <p:blipFill rotWithShape="1">
          <a:blip r:embed="rId3">
            <a:alphaModFix/>
          </a:blip>
          <a:srcRect b="0" l="0" r="0" t="0"/>
          <a:stretch/>
        </p:blipFill>
        <p:spPr>
          <a:xfrm>
            <a:off x="8615516" y="970935"/>
            <a:ext cx="2937388" cy="2150807"/>
          </a:xfrm>
          <a:prstGeom prst="rect">
            <a:avLst/>
          </a:prstGeom>
          <a:noFill/>
          <a:ln>
            <a:noFill/>
          </a:ln>
        </p:spPr>
      </p:pic>
      <p:pic>
        <p:nvPicPr>
          <p:cNvPr descr="A hand holding a circuit board with wires&#10;&#10;Description automatically generated" id="563" name="Google Shape;563;p26"/>
          <p:cNvPicPr preferRelativeResize="0"/>
          <p:nvPr/>
        </p:nvPicPr>
        <p:blipFill rotWithShape="1">
          <a:blip r:embed="rId4">
            <a:alphaModFix/>
          </a:blip>
          <a:srcRect b="0" l="0" r="0" t="0"/>
          <a:stretch/>
        </p:blipFill>
        <p:spPr>
          <a:xfrm>
            <a:off x="172064" y="970935"/>
            <a:ext cx="4903839" cy="3723968"/>
          </a:xfrm>
          <a:prstGeom prst="rect">
            <a:avLst/>
          </a:prstGeom>
          <a:noFill/>
          <a:ln>
            <a:noFill/>
          </a:ln>
        </p:spPr>
      </p:pic>
      <p:pic>
        <p:nvPicPr>
          <p:cNvPr descr="A green rectangular device with a yellow display&#10;&#10;Description automatically generated" id="564" name="Google Shape;564;p26"/>
          <p:cNvPicPr preferRelativeResize="0"/>
          <p:nvPr/>
        </p:nvPicPr>
        <p:blipFill rotWithShape="1">
          <a:blip r:embed="rId5">
            <a:alphaModFix/>
          </a:blip>
          <a:srcRect b="0" l="0" r="0" t="0"/>
          <a:stretch/>
        </p:blipFill>
        <p:spPr>
          <a:xfrm>
            <a:off x="5592097" y="3441290"/>
            <a:ext cx="5764161" cy="309716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27"/>
          <p:cNvSpPr txBox="1"/>
          <p:nvPr>
            <p:ph idx="1" type="body"/>
          </p:nvPr>
        </p:nvSpPr>
        <p:spPr>
          <a:xfrm>
            <a:off x="4881889" y="1281724"/>
            <a:ext cx="5111750" cy="1525588"/>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None/>
            </a:pPr>
            <a:r>
              <a:t/>
            </a:r>
            <a:endParaRPr/>
          </a:p>
        </p:txBody>
      </p:sp>
      <p:sp>
        <p:nvSpPr>
          <p:cNvPr id="570" name="Google Shape;570;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571" name="Google Shape;571;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a:t>
            </a:r>
            <a:endParaRPr/>
          </a:p>
        </p:txBody>
      </p:sp>
      <p:sp>
        <p:nvSpPr>
          <p:cNvPr id="572" name="Google Shape;572;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73" name="Google Shape;573;p27"/>
          <p:cNvPicPr preferRelativeResize="0"/>
          <p:nvPr/>
        </p:nvPicPr>
        <p:blipFill rotWithShape="1">
          <a:blip r:embed="rId3">
            <a:alphaModFix/>
          </a:blip>
          <a:srcRect b="0" l="0" r="0" t="0"/>
          <a:stretch/>
        </p:blipFill>
        <p:spPr>
          <a:xfrm>
            <a:off x="1241425" y="685800"/>
            <a:ext cx="9709150" cy="548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
                                        <p:tgtEl>
                                          <p:spTgt spid="5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28"/>
          <p:cNvSpPr txBox="1"/>
          <p:nvPr>
            <p:ph type="title"/>
          </p:nvPr>
        </p:nvSpPr>
        <p:spPr>
          <a:xfrm>
            <a:off x="3274219" y="135733"/>
            <a:ext cx="5111750" cy="1204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0000"/>
              </a:buClr>
              <a:buSzPts val="3200"/>
              <a:buFont typeface="Arial"/>
              <a:buNone/>
            </a:pPr>
            <a:r>
              <a:rPr b="1" lang="en-US" sz="3200">
                <a:solidFill>
                  <a:srgbClr val="FF0000"/>
                </a:solidFill>
              </a:rPr>
              <a:t>CONCLUSION</a:t>
            </a:r>
            <a:endParaRPr sz="3200"/>
          </a:p>
          <a:p>
            <a:pPr indent="0" lvl="0" marL="0" rtl="0" algn="l">
              <a:lnSpc>
                <a:spcPct val="90000"/>
              </a:lnSpc>
              <a:spcBef>
                <a:spcPts val="0"/>
              </a:spcBef>
              <a:spcAft>
                <a:spcPts val="0"/>
              </a:spcAft>
              <a:buClr>
                <a:schemeClr val="dk1"/>
              </a:buClr>
              <a:buSzPts val="2800"/>
              <a:buFont typeface="Arial"/>
              <a:buNone/>
            </a:pPr>
            <a:r>
              <a:t/>
            </a:r>
            <a:endParaRPr/>
          </a:p>
        </p:txBody>
      </p:sp>
      <p:sp>
        <p:nvSpPr>
          <p:cNvPr id="579" name="Google Shape;579;p28"/>
          <p:cNvSpPr txBox="1"/>
          <p:nvPr>
            <p:ph idx="1" type="body"/>
          </p:nvPr>
        </p:nvSpPr>
        <p:spPr>
          <a:xfrm>
            <a:off x="5036344" y="4646952"/>
            <a:ext cx="6838155" cy="51355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262626"/>
              </a:buClr>
              <a:buSzPts val="2400"/>
              <a:buNone/>
            </a:pPr>
            <a:r>
              <a:rPr lang="en-US" sz="2400">
                <a:solidFill>
                  <a:srgbClr val="262626"/>
                </a:solidFill>
              </a:rPr>
              <a:t>The step-by-step process of creating a </a:t>
            </a:r>
            <a:r>
              <a:rPr b="1" lang="en-US" sz="2400">
                <a:solidFill>
                  <a:srgbClr val="262626"/>
                </a:solidFill>
              </a:rPr>
              <a:t>Pulse Rate Monitor</a:t>
            </a:r>
            <a:r>
              <a:rPr lang="en-US" sz="2400">
                <a:solidFill>
                  <a:srgbClr val="262626"/>
                </a:solidFill>
              </a:rPr>
              <a:t> using an </a:t>
            </a:r>
            <a:r>
              <a:rPr b="1" lang="en-US" sz="2400">
                <a:solidFill>
                  <a:srgbClr val="262626"/>
                </a:solidFill>
              </a:rPr>
              <a:t>Arduino</a:t>
            </a:r>
            <a:r>
              <a:rPr lang="en-US" sz="2400">
                <a:solidFill>
                  <a:srgbClr val="262626"/>
                </a:solidFill>
              </a:rPr>
              <a:t> and a </a:t>
            </a:r>
            <a:r>
              <a:rPr b="1" lang="en-US" sz="2400">
                <a:solidFill>
                  <a:srgbClr val="262626"/>
                </a:solidFill>
              </a:rPr>
              <a:t>Pulse Sensor</a:t>
            </a:r>
            <a:r>
              <a:rPr lang="en-US" sz="2400">
                <a:solidFill>
                  <a:srgbClr val="262626"/>
                </a:solidFill>
              </a:rPr>
              <a:t>. This project is not only educational but also highly practical, offering a cost-effective solution for </a:t>
            </a:r>
            <a:r>
              <a:rPr b="1" lang="en-US" sz="2400">
                <a:solidFill>
                  <a:srgbClr val="262626"/>
                </a:solidFill>
              </a:rPr>
              <a:t>monitoring your heart rate</a:t>
            </a:r>
            <a:r>
              <a:rPr lang="en-US" sz="2400">
                <a:solidFill>
                  <a:srgbClr val="262626"/>
                </a:solidFill>
              </a:rPr>
              <a:t> in real-time. Whether you’re a healthcare professional, a fitness enthusiast, or simply curious about electronics, this project provides valuable insights into both </a:t>
            </a:r>
            <a:r>
              <a:rPr b="1" lang="en-US" sz="2400">
                <a:solidFill>
                  <a:srgbClr val="262626"/>
                </a:solidFill>
              </a:rPr>
              <a:t>health monitoring</a:t>
            </a:r>
            <a:r>
              <a:rPr lang="en-US" sz="2400">
                <a:solidFill>
                  <a:srgbClr val="262626"/>
                </a:solidFill>
              </a:rPr>
              <a:t> and </a:t>
            </a:r>
            <a:r>
              <a:rPr b="1" lang="en-US" sz="2400">
                <a:solidFill>
                  <a:srgbClr val="262626"/>
                </a:solidFill>
              </a:rPr>
              <a:t>Arduino programming</a:t>
            </a:r>
            <a:r>
              <a:rPr lang="en-US" sz="2400">
                <a:solidFill>
                  <a:srgbClr val="262626"/>
                </a:solidFill>
              </a:rPr>
              <a:t>.</a:t>
            </a:r>
            <a:endParaRPr/>
          </a:p>
        </p:txBody>
      </p:sp>
      <p:sp>
        <p:nvSpPr>
          <p:cNvPr id="580" name="Google Shape;580;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581" name="Google Shape;581;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582" name="Google Shape;582;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29"/>
          <p:cNvSpPr txBox="1"/>
          <p:nvPr>
            <p:ph type="ctrTitle"/>
          </p:nvPr>
        </p:nvSpPr>
        <p:spPr>
          <a:xfrm>
            <a:off x="5398294" y="1663360"/>
            <a:ext cx="5786913" cy="207242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7200"/>
              <a:buFont typeface="Arial"/>
              <a:buNone/>
            </a:pPr>
            <a:r>
              <a:rPr lang="en-US" sz="7200"/>
              <a:t>THANK YOU</a:t>
            </a:r>
            <a:endParaRPr/>
          </a:p>
        </p:txBody>
      </p:sp>
      <p:sp>
        <p:nvSpPr>
          <p:cNvPr id="588" name="Google Shape;588;p29"/>
          <p:cNvSpPr txBox="1"/>
          <p:nvPr>
            <p:ph idx="1" type="subTitle"/>
          </p:nvPr>
        </p:nvSpPr>
        <p:spPr>
          <a:xfrm>
            <a:off x="4267200" y="3238103"/>
            <a:ext cx="4179570" cy="2004161"/>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lt1"/>
              </a:buClr>
              <a:buSzPts val="1400"/>
              <a:buNone/>
            </a:pPr>
            <a:r>
              <a:t/>
            </a:r>
            <a:endParaRPr/>
          </a:p>
          <a:p>
            <a:pPr indent="0" lvl="0" marL="0" rtl="0" algn="l">
              <a:lnSpc>
                <a:spcPct val="150000"/>
              </a:lnSpc>
              <a:spcBef>
                <a:spcPts val="1000"/>
              </a:spcBef>
              <a:spcAft>
                <a:spcPts val="0"/>
              </a:spcAft>
              <a:buClr>
                <a:schemeClr val="lt1"/>
              </a:buClr>
              <a:buSzPts val="1400"/>
              <a:buNone/>
            </a:pPr>
            <a:r>
              <a:t/>
            </a:r>
            <a:endParaRPr/>
          </a:p>
          <a:p>
            <a:pPr indent="0" lvl="0" marL="0" rtl="0" algn="l">
              <a:lnSpc>
                <a:spcPct val="150000"/>
              </a:lnSpc>
              <a:spcBef>
                <a:spcPts val="1000"/>
              </a:spcBef>
              <a:spcAft>
                <a:spcPts val="0"/>
              </a:spcAft>
              <a:buClr>
                <a:schemeClr val="lt1"/>
              </a:buClr>
              <a:buSzPts val="1400"/>
              <a:buNone/>
            </a:pPr>
            <a:r>
              <a:t/>
            </a:r>
            <a:endParaRPr/>
          </a:p>
          <a:p>
            <a:pPr indent="0" lvl="0" marL="0" rtl="0" algn="l">
              <a:lnSpc>
                <a:spcPct val="150000"/>
              </a:lnSpc>
              <a:spcBef>
                <a:spcPts val="1000"/>
              </a:spcBef>
              <a:spcAft>
                <a:spcPts val="0"/>
              </a:spcAft>
              <a:buClr>
                <a:schemeClr val="lt1"/>
              </a:buClr>
              <a:buSzPts val="1400"/>
              <a:buNone/>
            </a:pPr>
            <a:r>
              <a:t/>
            </a:r>
            <a:endParaRPr/>
          </a:p>
        </p:txBody>
      </p:sp>
      <p:sp>
        <p:nvSpPr>
          <p:cNvPr id="589" name="Google Shape;589;p29"/>
          <p:cNvSpPr txBox="1"/>
          <p:nvPr>
            <p:ph idx="10" type="dt"/>
          </p:nvPr>
        </p:nvSpPr>
        <p:spPr>
          <a:xfrm>
            <a:off x="4267200" y="6356350"/>
            <a:ext cx="17743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590" name="Google Shape;590;p29"/>
          <p:cNvSpPr txBox="1"/>
          <p:nvPr>
            <p:ph idx="11" type="ftr"/>
          </p:nvPr>
        </p:nvSpPr>
        <p:spPr>
          <a:xfrm>
            <a:off x="6479721" y="6356350"/>
            <a:ext cx="26615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591" name="Google Shape;591;p29"/>
          <p:cNvSpPr txBox="1"/>
          <p:nvPr>
            <p:ph idx="12" type="sldNum"/>
          </p:nvPr>
        </p:nvSpPr>
        <p:spPr>
          <a:xfrm>
            <a:off x="9579428" y="6356350"/>
            <a:ext cx="1774371"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t/>
            </a:r>
            <a:endParaRPr/>
          </a:p>
        </p:txBody>
      </p:sp>
      <p:sp>
        <p:nvSpPr>
          <p:cNvPr id="592" name="Google Shape;592;p29"/>
          <p:cNvSpPr txBox="1"/>
          <p:nvPr/>
        </p:nvSpPr>
        <p:spPr>
          <a:xfrm>
            <a:off x="5024437" y="2702719"/>
            <a:ext cx="39171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sz="180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
          <p:cNvSpPr txBox="1"/>
          <p:nvPr>
            <p:ph type="title"/>
          </p:nvPr>
        </p:nvSpPr>
        <p:spPr>
          <a:xfrm>
            <a:off x="326231" y="-114297"/>
            <a:ext cx="7719218" cy="20145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b="1" lang="en-US" sz="3200"/>
              <a:t>COMPONENTS/HARDWARE REQUIRED</a:t>
            </a:r>
            <a:endParaRPr sz="3200"/>
          </a:p>
          <a:p>
            <a:pPr indent="0" lvl="0" marL="0" rtl="0" algn="l">
              <a:lnSpc>
                <a:spcPct val="90000"/>
              </a:lnSpc>
              <a:spcBef>
                <a:spcPts val="0"/>
              </a:spcBef>
              <a:spcAft>
                <a:spcPts val="0"/>
              </a:spcAft>
              <a:buClr>
                <a:schemeClr val="dk1"/>
              </a:buClr>
              <a:buSzPts val="2800"/>
              <a:buFont typeface="Arial"/>
              <a:buNone/>
            </a:pPr>
            <a:r>
              <a:t/>
            </a:r>
            <a:endParaRPr/>
          </a:p>
          <a:p>
            <a:pPr indent="0" lvl="0" marL="0" rtl="0" algn="l">
              <a:lnSpc>
                <a:spcPct val="90000"/>
              </a:lnSpc>
              <a:spcBef>
                <a:spcPts val="0"/>
              </a:spcBef>
              <a:spcAft>
                <a:spcPts val="0"/>
              </a:spcAft>
              <a:buClr>
                <a:schemeClr val="dk1"/>
              </a:buClr>
              <a:buSzPts val="2800"/>
              <a:buFont typeface="Arial"/>
              <a:buNone/>
            </a:pPr>
            <a:r>
              <a:t/>
            </a:r>
            <a:endParaRPr/>
          </a:p>
        </p:txBody>
      </p:sp>
      <p:sp>
        <p:nvSpPr>
          <p:cNvPr id="324" name="Google Shape;324;p3"/>
          <p:cNvSpPr txBox="1"/>
          <p:nvPr>
            <p:ph idx="1" type="body"/>
          </p:nvPr>
        </p:nvSpPr>
        <p:spPr>
          <a:xfrm>
            <a:off x="719138" y="1779586"/>
            <a:ext cx="5111750" cy="2632869"/>
          </a:xfrm>
          <a:prstGeom prst="rect">
            <a:avLst/>
          </a:prstGeom>
          <a:noFill/>
          <a:ln>
            <a:noFill/>
          </a:ln>
        </p:spPr>
        <p:txBody>
          <a:bodyPr anchorCtr="0" anchor="t" bIns="45700" lIns="91425" spcFirstLastPara="1" rIns="91425" wrap="square" tIns="45700">
            <a:normAutofit lnSpcReduction="10000"/>
          </a:bodyPr>
          <a:lstStyle/>
          <a:p>
            <a:pPr indent="-285750" lvl="0" marL="285750" rtl="0" algn="l">
              <a:lnSpc>
                <a:spcPct val="100000"/>
              </a:lnSpc>
              <a:spcBef>
                <a:spcPts val="0"/>
              </a:spcBef>
              <a:spcAft>
                <a:spcPts val="0"/>
              </a:spcAft>
              <a:buClr>
                <a:schemeClr val="dk1"/>
              </a:buClr>
              <a:buSzPts val="1800"/>
              <a:buFont typeface="Noto Sans Symbols"/>
              <a:buChar char="❖"/>
            </a:pPr>
            <a:r>
              <a:rPr lang="en-US" sz="1800"/>
              <a:t>Arduino Uno</a:t>
            </a:r>
            <a:endParaRPr/>
          </a:p>
          <a:p>
            <a:pPr indent="-285750" lvl="0" marL="285750" rtl="0" algn="l">
              <a:lnSpc>
                <a:spcPct val="100000"/>
              </a:lnSpc>
              <a:spcBef>
                <a:spcPts val="1000"/>
              </a:spcBef>
              <a:spcAft>
                <a:spcPts val="0"/>
              </a:spcAft>
              <a:buClr>
                <a:schemeClr val="dk1"/>
              </a:buClr>
              <a:buSzPts val="1800"/>
              <a:buFont typeface="Noto Sans Symbols"/>
              <a:buChar char="❖"/>
            </a:pPr>
            <a:r>
              <a:rPr lang="en-US" sz="1800"/>
              <a:t>Pulse Sensor </a:t>
            </a:r>
            <a:endParaRPr/>
          </a:p>
          <a:p>
            <a:pPr indent="-285750" lvl="0" marL="285750" rtl="0" algn="l">
              <a:lnSpc>
                <a:spcPct val="100000"/>
              </a:lnSpc>
              <a:spcBef>
                <a:spcPts val="1000"/>
              </a:spcBef>
              <a:spcAft>
                <a:spcPts val="0"/>
              </a:spcAft>
              <a:buClr>
                <a:schemeClr val="dk1"/>
              </a:buClr>
              <a:buSzPts val="1800"/>
              <a:buFont typeface="Noto Sans Symbols"/>
              <a:buChar char="❖"/>
            </a:pPr>
            <a:r>
              <a:rPr lang="en-US" sz="1800"/>
              <a:t>LCD Display 16*2</a:t>
            </a:r>
            <a:endParaRPr/>
          </a:p>
          <a:p>
            <a:pPr indent="-285750" lvl="0" marL="285750" rtl="0" algn="l">
              <a:lnSpc>
                <a:spcPct val="100000"/>
              </a:lnSpc>
              <a:spcBef>
                <a:spcPts val="1000"/>
              </a:spcBef>
              <a:spcAft>
                <a:spcPts val="0"/>
              </a:spcAft>
              <a:buClr>
                <a:schemeClr val="dk1"/>
              </a:buClr>
              <a:buSzPts val="1800"/>
              <a:buFont typeface="Noto Sans Symbols"/>
              <a:buChar char="❖"/>
            </a:pPr>
            <a:r>
              <a:rPr lang="en-US" sz="1800"/>
              <a:t>I2C Module </a:t>
            </a:r>
            <a:endParaRPr/>
          </a:p>
          <a:p>
            <a:pPr indent="-285750" lvl="0" marL="285750" rtl="0" algn="l">
              <a:lnSpc>
                <a:spcPct val="100000"/>
              </a:lnSpc>
              <a:spcBef>
                <a:spcPts val="1000"/>
              </a:spcBef>
              <a:spcAft>
                <a:spcPts val="0"/>
              </a:spcAft>
              <a:buClr>
                <a:schemeClr val="dk1"/>
              </a:buClr>
              <a:buSzPts val="1800"/>
              <a:buFont typeface="Noto Sans Symbols"/>
              <a:buChar char="❖"/>
            </a:pPr>
            <a:r>
              <a:rPr lang="en-US" sz="1800"/>
              <a:t>Jumper Wires</a:t>
            </a:r>
            <a:endParaRPr/>
          </a:p>
          <a:p>
            <a:pPr indent="-285750" lvl="0" marL="285750" rtl="0" algn="l">
              <a:lnSpc>
                <a:spcPct val="100000"/>
              </a:lnSpc>
              <a:spcBef>
                <a:spcPts val="1000"/>
              </a:spcBef>
              <a:spcAft>
                <a:spcPts val="0"/>
              </a:spcAft>
              <a:buClr>
                <a:schemeClr val="dk1"/>
              </a:buClr>
              <a:buSzPts val="1800"/>
              <a:buFont typeface="Noto Sans Symbols"/>
              <a:buChar char="❖"/>
            </a:pPr>
            <a:r>
              <a:rPr lang="en-US" sz="1800"/>
              <a:t>BreadBoard (if necessary)</a:t>
            </a:r>
            <a:endParaRPr/>
          </a:p>
          <a:p>
            <a:pPr indent="-285750" lvl="0" marL="285750" rtl="0" algn="l">
              <a:lnSpc>
                <a:spcPct val="100000"/>
              </a:lnSpc>
              <a:spcBef>
                <a:spcPts val="1000"/>
              </a:spcBef>
              <a:spcAft>
                <a:spcPts val="0"/>
              </a:spcAft>
              <a:buClr>
                <a:schemeClr val="dk1"/>
              </a:buClr>
              <a:buSzPts val="1800"/>
              <a:buFont typeface="Noto Sans Symbols"/>
              <a:buChar char="❖"/>
            </a:pPr>
            <a:r>
              <a:rPr lang="en-US" sz="1800"/>
              <a:t>Female Connector</a:t>
            </a:r>
            <a:endParaRPr/>
          </a:p>
        </p:txBody>
      </p:sp>
      <p:sp>
        <p:nvSpPr>
          <p:cNvPr id="325" name="Google Shape;325;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326" name="Google Shape;326;p3"/>
          <p:cNvSpPr txBox="1"/>
          <p:nvPr>
            <p:ph idx="11" type="ftr"/>
          </p:nvPr>
        </p:nvSpPr>
        <p:spPr>
          <a:xfrm>
            <a:off x="5224463" y="6356350"/>
            <a:ext cx="17430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327" name="Google Shape;32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t/>
            </a:r>
            <a:endParaRPr/>
          </a:p>
        </p:txBody>
      </p:sp>
      <p:pic>
        <p:nvPicPr>
          <p:cNvPr descr="Arduino Pulse Sensor BPM LCD Connection" id="328" name="Google Shape;328;p3"/>
          <p:cNvPicPr preferRelativeResize="0"/>
          <p:nvPr/>
        </p:nvPicPr>
        <p:blipFill rotWithShape="1">
          <a:blip r:embed="rId3">
            <a:alphaModFix/>
          </a:blip>
          <a:srcRect b="0" l="0" r="0" t="0"/>
          <a:stretch/>
        </p:blipFill>
        <p:spPr>
          <a:xfrm>
            <a:off x="4117180" y="1431348"/>
            <a:ext cx="4052887" cy="275705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
          <p:cNvSpPr txBox="1"/>
          <p:nvPr>
            <p:ph type="title"/>
          </p:nvPr>
        </p:nvSpPr>
        <p:spPr>
          <a:xfrm>
            <a:off x="295275" y="-4761"/>
            <a:ext cx="5111750" cy="1204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Arial"/>
              <a:buNone/>
            </a:pPr>
            <a:r>
              <a:rPr b="1" lang="en-US" sz="2000"/>
              <a:t>ARDUINO UNO :</a:t>
            </a:r>
            <a:r>
              <a:rPr lang="en-US" sz="1300"/>
              <a:t> - </a:t>
            </a:r>
            <a:endParaRPr/>
          </a:p>
        </p:txBody>
      </p:sp>
      <p:sp>
        <p:nvSpPr>
          <p:cNvPr id="334" name="Google Shape;334;p4"/>
          <p:cNvSpPr txBox="1"/>
          <p:nvPr>
            <p:ph idx="1" type="body"/>
          </p:nvPr>
        </p:nvSpPr>
        <p:spPr>
          <a:xfrm>
            <a:off x="257175" y="1387474"/>
            <a:ext cx="7283450" cy="381158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None/>
            </a:pPr>
            <a:r>
              <a:t/>
            </a:r>
            <a:endParaRPr/>
          </a:p>
          <a:p>
            <a:pPr indent="0" lvl="0" marL="0" rtl="0" algn="l">
              <a:lnSpc>
                <a:spcPct val="100000"/>
              </a:lnSpc>
              <a:spcBef>
                <a:spcPts val="1000"/>
              </a:spcBef>
              <a:spcAft>
                <a:spcPts val="0"/>
              </a:spcAft>
              <a:buClr>
                <a:schemeClr val="dk1"/>
              </a:buClr>
              <a:buSzPts val="1800"/>
              <a:buNone/>
            </a:pPr>
            <a:r>
              <a:rPr lang="en-US" sz="1800"/>
              <a:t>The Arduino Uno is a popular microcontroller board based on the ATmega328P microcontroller. It has 14 digital input/output pins (of which 6 can be used as PWM outputs), 6 analog inputs, a 16 MHz quartz crystal, a USB connection, a power jack, an ICSP header, and a reset button. It can be programmed using the Arduino Software (IDE). The Uno board is a great choice for beginners and experienced users alike.</a:t>
            </a:r>
            <a:endParaRPr sz="1800"/>
          </a:p>
        </p:txBody>
      </p:sp>
      <p:sp>
        <p:nvSpPr>
          <p:cNvPr id="335" name="Google Shape;335;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336" name="Google Shape;336;p4"/>
          <p:cNvSpPr txBox="1"/>
          <p:nvPr>
            <p:ph idx="11" type="ftr"/>
          </p:nvPr>
        </p:nvSpPr>
        <p:spPr>
          <a:xfrm>
            <a:off x="5224463" y="6356350"/>
            <a:ext cx="17430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a:t>
            </a:r>
            <a:endParaRPr/>
          </a:p>
        </p:txBody>
      </p:sp>
      <p:sp>
        <p:nvSpPr>
          <p:cNvPr id="337" name="Google Shape;337;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Credit: roelofse" id="338" name="Google Shape;338;p4"/>
          <p:cNvPicPr preferRelativeResize="0"/>
          <p:nvPr/>
        </p:nvPicPr>
        <p:blipFill rotWithShape="1">
          <a:blip r:embed="rId3">
            <a:alphaModFix/>
          </a:blip>
          <a:srcRect b="0" l="0" r="0" t="0"/>
          <a:stretch/>
        </p:blipFill>
        <p:spPr>
          <a:xfrm>
            <a:off x="965200" y="3760788"/>
            <a:ext cx="5041900" cy="2879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
          <p:cNvSpPr txBox="1"/>
          <p:nvPr>
            <p:ph type="title"/>
          </p:nvPr>
        </p:nvSpPr>
        <p:spPr>
          <a:xfrm>
            <a:off x="434975" y="-423861"/>
            <a:ext cx="5111750" cy="1204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Arial"/>
              <a:buNone/>
            </a:pPr>
            <a:r>
              <a:rPr b="1" lang="en-US" sz="2000"/>
              <a:t>PULSE SENSOR : -</a:t>
            </a:r>
            <a:endParaRPr b="1" sz="2000"/>
          </a:p>
        </p:txBody>
      </p:sp>
      <p:sp>
        <p:nvSpPr>
          <p:cNvPr id="344" name="Google Shape;344;p5"/>
          <p:cNvSpPr txBox="1"/>
          <p:nvPr>
            <p:ph idx="1" type="body"/>
          </p:nvPr>
        </p:nvSpPr>
        <p:spPr>
          <a:xfrm>
            <a:off x="434975" y="904874"/>
            <a:ext cx="7080250" cy="404018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Clr>
                <a:schemeClr val="dk1"/>
              </a:buClr>
              <a:buSzPts val="1600"/>
              <a:buNone/>
            </a:pPr>
            <a:r>
              <a:t/>
            </a:r>
            <a:endParaRPr sz="1600"/>
          </a:p>
          <a:p>
            <a:pPr indent="0" lvl="0" marL="0" rtl="0" algn="l">
              <a:lnSpc>
                <a:spcPct val="100000"/>
              </a:lnSpc>
              <a:spcBef>
                <a:spcPts val="1000"/>
              </a:spcBef>
              <a:spcAft>
                <a:spcPts val="0"/>
              </a:spcAft>
              <a:buClr>
                <a:schemeClr val="dk1"/>
              </a:buClr>
              <a:buSzPts val="1600"/>
              <a:buNone/>
            </a:pPr>
            <a:r>
              <a:rPr lang="en-US" sz="1600"/>
              <a:t>The pulse sensor is a small, low-cost sensor designed to detect the heartbeat and measure the heart rate of an individual. </a:t>
            </a:r>
            <a:endParaRPr/>
          </a:p>
          <a:p>
            <a:pPr indent="0" lvl="0" marL="0" rtl="0" algn="l">
              <a:lnSpc>
                <a:spcPct val="100000"/>
              </a:lnSpc>
              <a:spcBef>
                <a:spcPts val="1000"/>
              </a:spcBef>
              <a:spcAft>
                <a:spcPts val="0"/>
              </a:spcAft>
              <a:buClr>
                <a:schemeClr val="dk1"/>
              </a:buClr>
              <a:buSzPts val="1600"/>
              <a:buNone/>
            </a:pPr>
            <a:r>
              <a:rPr lang="en-US" sz="1600"/>
              <a:t>1. Function: The pulse sensor measures the variation in blood volume through the skin, typically at the fingertip or earlobe. This variation is caused by the pulsing of blood as a result of the heart's contractions.</a:t>
            </a:r>
            <a:endParaRPr/>
          </a:p>
          <a:p>
            <a:pPr indent="0" lvl="0" marL="0" rtl="0" algn="l">
              <a:lnSpc>
                <a:spcPct val="100000"/>
              </a:lnSpc>
              <a:spcBef>
                <a:spcPts val="1000"/>
              </a:spcBef>
              <a:spcAft>
                <a:spcPts val="0"/>
              </a:spcAft>
              <a:buClr>
                <a:schemeClr val="dk1"/>
              </a:buClr>
              <a:buSzPts val="1600"/>
              <a:buNone/>
            </a:pPr>
            <a:r>
              <a:rPr lang="en-US" sz="1600"/>
              <a:t>2. Components: The sensor typically consists of an optical sensor to detect blood flow and a light source (usually an LED) that illuminates the skin. It may also include amplification and signal conditioning circuitry to process the detected signal.</a:t>
            </a:r>
            <a:endParaRPr sz="1600"/>
          </a:p>
          <a:p>
            <a:pPr indent="0" lvl="0" marL="0" rtl="0" algn="l">
              <a:lnSpc>
                <a:spcPct val="100000"/>
              </a:lnSpc>
              <a:spcBef>
                <a:spcPts val="1000"/>
              </a:spcBef>
              <a:spcAft>
                <a:spcPts val="0"/>
              </a:spcAft>
              <a:buClr>
                <a:schemeClr val="dk1"/>
              </a:buClr>
              <a:buSzPts val="1600"/>
              <a:buNone/>
            </a:pPr>
            <a:r>
              <a:t/>
            </a:r>
            <a:endParaRPr sz="1600"/>
          </a:p>
          <a:p>
            <a:pPr indent="0" lvl="0" marL="0" rtl="0" algn="l">
              <a:lnSpc>
                <a:spcPct val="100000"/>
              </a:lnSpc>
              <a:spcBef>
                <a:spcPts val="1000"/>
              </a:spcBef>
              <a:spcAft>
                <a:spcPts val="0"/>
              </a:spcAft>
              <a:buClr>
                <a:schemeClr val="dk1"/>
              </a:buClr>
              <a:buSzPts val="1600"/>
              <a:buNone/>
            </a:pPr>
            <a:r>
              <a:rPr lang="en-US" sz="1600"/>
              <a:t>3. Output: The sensor provides a real-time output of the heart rate, usually in beats per minute (BPM). This output can be used for various applications, such as health monitoring, fitness tracking, and medical diagnostics.</a:t>
            </a:r>
            <a:endParaRPr sz="1600"/>
          </a:p>
        </p:txBody>
      </p:sp>
      <p:sp>
        <p:nvSpPr>
          <p:cNvPr id="345" name="Google Shape;345;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346" name="Google Shape;346;p5"/>
          <p:cNvSpPr txBox="1"/>
          <p:nvPr>
            <p:ph idx="11" type="ftr"/>
          </p:nvPr>
        </p:nvSpPr>
        <p:spPr>
          <a:xfrm>
            <a:off x="5224463" y="6356350"/>
            <a:ext cx="17430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a:t>
            </a:r>
            <a:endParaRPr/>
          </a:p>
        </p:txBody>
      </p:sp>
      <p:sp>
        <p:nvSpPr>
          <p:cNvPr id="347" name="Google Shape;347;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Buy Heart Rate Sensor Module Online in India | Robocraze" id="348" name="Google Shape;348;p5"/>
          <p:cNvPicPr preferRelativeResize="0"/>
          <p:nvPr/>
        </p:nvPicPr>
        <p:blipFill rotWithShape="1">
          <a:blip r:embed="rId3">
            <a:alphaModFix/>
          </a:blip>
          <a:srcRect b="0" l="0" r="0" t="0"/>
          <a:stretch/>
        </p:blipFill>
        <p:spPr>
          <a:xfrm>
            <a:off x="8845550" y="3435350"/>
            <a:ext cx="3124200" cy="3111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
          <p:cNvSpPr txBox="1"/>
          <p:nvPr>
            <p:ph type="title"/>
          </p:nvPr>
        </p:nvSpPr>
        <p:spPr>
          <a:xfrm>
            <a:off x="358775" y="-347661"/>
            <a:ext cx="5111750" cy="1204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Arial"/>
              <a:buNone/>
            </a:pPr>
            <a:r>
              <a:rPr b="1" lang="en-US" sz="2000"/>
              <a:t>LCD DISPLAY : -</a:t>
            </a:r>
            <a:endParaRPr b="1" sz="2000"/>
          </a:p>
        </p:txBody>
      </p:sp>
      <p:sp>
        <p:nvSpPr>
          <p:cNvPr id="354" name="Google Shape;354;p6"/>
          <p:cNvSpPr txBox="1"/>
          <p:nvPr>
            <p:ph idx="1" type="body"/>
          </p:nvPr>
        </p:nvSpPr>
        <p:spPr>
          <a:xfrm>
            <a:off x="485775" y="854074"/>
            <a:ext cx="6991350" cy="370998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600"/>
              <a:buNone/>
            </a:pPr>
            <a:r>
              <a:t/>
            </a:r>
            <a:endParaRPr sz="1600"/>
          </a:p>
          <a:p>
            <a:pPr indent="0" lvl="0" marL="0" rtl="0" algn="l">
              <a:lnSpc>
                <a:spcPct val="100000"/>
              </a:lnSpc>
              <a:spcBef>
                <a:spcPts val="1000"/>
              </a:spcBef>
              <a:spcAft>
                <a:spcPts val="0"/>
              </a:spcAft>
              <a:buClr>
                <a:schemeClr val="dk1"/>
              </a:buClr>
              <a:buSzPts val="1600"/>
              <a:buNone/>
            </a:pPr>
            <a:r>
              <a:rPr lang="en-US" sz="1600"/>
              <a:t>An LCD display with a resolution of 16x16 means that it has 16 rows and 16 columns of pixels, resulting in a total of 256 pixels. This type of display can be used to show simple graphics or text, and it's often found in small electronic devices such as digital watches, calculators, and some industrial equipment. Keep in mind that specific details about a particular LCD display, such as the communication protocol it uses, the color depth, and the available interfaces, may vary, so it's always best to consult the manufacturer's specifications for accurate information.</a:t>
            </a:r>
            <a:endParaRPr sz="1600"/>
          </a:p>
          <a:p>
            <a:pPr indent="0" lvl="0" marL="0" rtl="0" algn="l">
              <a:lnSpc>
                <a:spcPct val="100000"/>
              </a:lnSpc>
              <a:spcBef>
                <a:spcPts val="1000"/>
              </a:spcBef>
              <a:spcAft>
                <a:spcPts val="0"/>
              </a:spcAft>
              <a:buClr>
                <a:schemeClr val="dk1"/>
              </a:buClr>
              <a:buSzPts val="1400"/>
              <a:buNone/>
            </a:pPr>
            <a:r>
              <a:t/>
            </a:r>
            <a:endParaRPr/>
          </a:p>
          <a:p>
            <a:pPr indent="0" lvl="0" marL="0" rtl="0" algn="l">
              <a:lnSpc>
                <a:spcPct val="100000"/>
              </a:lnSpc>
              <a:spcBef>
                <a:spcPts val="1000"/>
              </a:spcBef>
              <a:spcAft>
                <a:spcPts val="0"/>
              </a:spcAft>
              <a:buClr>
                <a:schemeClr val="dk1"/>
              </a:buClr>
              <a:buSzPts val="1400"/>
              <a:buNone/>
            </a:pPr>
            <a:r>
              <a:t/>
            </a:r>
            <a:endParaRPr/>
          </a:p>
        </p:txBody>
      </p:sp>
      <p:sp>
        <p:nvSpPr>
          <p:cNvPr id="355" name="Google Shape;355;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356" name="Google Shape;356;p6"/>
          <p:cNvSpPr txBox="1"/>
          <p:nvPr>
            <p:ph idx="11" type="ftr"/>
          </p:nvPr>
        </p:nvSpPr>
        <p:spPr>
          <a:xfrm>
            <a:off x="5224463" y="6356350"/>
            <a:ext cx="17430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a:t>
            </a:r>
            <a:endParaRPr/>
          </a:p>
        </p:txBody>
      </p:sp>
      <p:sp>
        <p:nvSpPr>
          <p:cNvPr id="357" name="Google Shape;357;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16x2 LCD Display at Rs 90/piece | LCD Display in Thane | ID: 16416752488" id="358" name="Google Shape;358;p6"/>
          <p:cNvPicPr preferRelativeResize="0"/>
          <p:nvPr/>
        </p:nvPicPr>
        <p:blipFill rotWithShape="1">
          <a:blip r:embed="rId3">
            <a:alphaModFix/>
          </a:blip>
          <a:srcRect b="0" l="0" r="0" t="0"/>
          <a:stretch/>
        </p:blipFill>
        <p:spPr>
          <a:xfrm>
            <a:off x="1743075" y="3392488"/>
            <a:ext cx="4159250" cy="3235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7"/>
          <p:cNvSpPr txBox="1"/>
          <p:nvPr>
            <p:ph type="title"/>
          </p:nvPr>
        </p:nvSpPr>
        <p:spPr>
          <a:xfrm>
            <a:off x="231775" y="-411161"/>
            <a:ext cx="5111750" cy="1204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Arial"/>
              <a:buNone/>
            </a:pPr>
            <a:r>
              <a:rPr b="1" lang="en-US" sz="2000"/>
              <a:t>IC MODULE : -</a:t>
            </a:r>
            <a:endParaRPr b="1" sz="2000"/>
          </a:p>
        </p:txBody>
      </p:sp>
      <p:sp>
        <p:nvSpPr>
          <p:cNvPr id="364" name="Google Shape;364;p7"/>
          <p:cNvSpPr txBox="1"/>
          <p:nvPr>
            <p:ph idx="1" type="body"/>
          </p:nvPr>
        </p:nvSpPr>
        <p:spPr>
          <a:xfrm>
            <a:off x="231775" y="904874"/>
            <a:ext cx="8185150" cy="393858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None/>
            </a:pPr>
            <a:r>
              <a:t/>
            </a:r>
            <a:endParaRPr/>
          </a:p>
          <a:p>
            <a:pPr indent="0" lvl="0" marL="0" rtl="0" algn="l">
              <a:lnSpc>
                <a:spcPct val="100000"/>
              </a:lnSpc>
              <a:spcBef>
                <a:spcPts val="1000"/>
              </a:spcBef>
              <a:spcAft>
                <a:spcPts val="0"/>
              </a:spcAft>
              <a:buClr>
                <a:schemeClr val="dk1"/>
              </a:buClr>
              <a:buSzPts val="1600"/>
              <a:buNone/>
            </a:pPr>
            <a:r>
              <a:rPr lang="en-US" sz="1600"/>
              <a:t>The IC module used for driving LCD displays are typically a form of driver/controller IC specifically designed for interfacing with liquid crystal displays. Some common ICs used for this purpose are the HD44780, KS0066, and the ST7066. These ICs are designed to provide easy interfacing between a microcontroller or other system and the LCD display, handling tasks such as generating the required waveforms, providing character generation and control, and managing the display's overall operation. They usually support standard interfaces such as parallel or serial communication to enable easy integration into a wide range of systems.</a:t>
            </a:r>
            <a:endParaRPr sz="1600"/>
          </a:p>
          <a:p>
            <a:pPr indent="0" lvl="0" marL="0" rtl="0" algn="l">
              <a:lnSpc>
                <a:spcPct val="100000"/>
              </a:lnSpc>
              <a:spcBef>
                <a:spcPts val="1000"/>
              </a:spcBef>
              <a:spcAft>
                <a:spcPts val="0"/>
              </a:spcAft>
              <a:buClr>
                <a:schemeClr val="dk1"/>
              </a:buClr>
              <a:buSzPts val="1400"/>
              <a:buNone/>
            </a:pPr>
            <a:r>
              <a:t/>
            </a:r>
            <a:endParaRPr/>
          </a:p>
          <a:p>
            <a:pPr indent="0" lvl="0" marL="0" rtl="0" algn="l">
              <a:lnSpc>
                <a:spcPct val="100000"/>
              </a:lnSpc>
              <a:spcBef>
                <a:spcPts val="1000"/>
              </a:spcBef>
              <a:spcAft>
                <a:spcPts val="0"/>
              </a:spcAft>
              <a:buClr>
                <a:schemeClr val="dk1"/>
              </a:buClr>
              <a:buSzPts val="1400"/>
              <a:buNone/>
            </a:pPr>
            <a:r>
              <a:t/>
            </a:r>
            <a:endParaRPr/>
          </a:p>
        </p:txBody>
      </p:sp>
      <p:sp>
        <p:nvSpPr>
          <p:cNvPr id="365" name="Google Shape;365;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366" name="Google Shape;366;p7"/>
          <p:cNvSpPr txBox="1"/>
          <p:nvPr>
            <p:ph idx="11" type="ftr"/>
          </p:nvPr>
        </p:nvSpPr>
        <p:spPr>
          <a:xfrm>
            <a:off x="5224463" y="6356350"/>
            <a:ext cx="17430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a:t>
            </a:r>
            <a:endParaRPr/>
          </a:p>
        </p:txBody>
      </p:sp>
      <p:sp>
        <p:nvSpPr>
          <p:cNvPr id="367" name="Google Shape;367;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2C Module for 16x2 (1602) Character LCD buy online at Low Price in India -  ElectronicsComp.com" id="368" name="Google Shape;368;p7"/>
          <p:cNvPicPr preferRelativeResize="0"/>
          <p:nvPr/>
        </p:nvPicPr>
        <p:blipFill rotWithShape="1">
          <a:blip r:embed="rId3">
            <a:alphaModFix/>
          </a:blip>
          <a:srcRect b="0" l="0" r="0" t="0"/>
          <a:stretch/>
        </p:blipFill>
        <p:spPr>
          <a:xfrm>
            <a:off x="1219200" y="3632200"/>
            <a:ext cx="5194300" cy="274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8"/>
          <p:cNvSpPr txBox="1"/>
          <p:nvPr>
            <p:ph type="title"/>
          </p:nvPr>
        </p:nvSpPr>
        <p:spPr>
          <a:xfrm>
            <a:off x="485775" y="-271461"/>
            <a:ext cx="5111750" cy="1204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Arial"/>
              <a:buNone/>
            </a:pPr>
            <a:r>
              <a:rPr b="1" lang="en-US" sz="2000"/>
              <a:t>JUMPER WIRES : - </a:t>
            </a:r>
            <a:endParaRPr b="1" sz="2000"/>
          </a:p>
        </p:txBody>
      </p:sp>
      <p:sp>
        <p:nvSpPr>
          <p:cNvPr id="374" name="Google Shape;374;p8"/>
          <p:cNvSpPr txBox="1"/>
          <p:nvPr>
            <p:ph idx="1" type="body"/>
          </p:nvPr>
        </p:nvSpPr>
        <p:spPr>
          <a:xfrm>
            <a:off x="485775" y="1082674"/>
            <a:ext cx="6813550" cy="354488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None/>
            </a:pPr>
            <a:r>
              <a:t/>
            </a:r>
            <a:endParaRPr/>
          </a:p>
          <a:p>
            <a:pPr indent="0" lvl="0" marL="0" rtl="0" algn="l">
              <a:lnSpc>
                <a:spcPct val="100000"/>
              </a:lnSpc>
              <a:spcBef>
                <a:spcPts val="1000"/>
              </a:spcBef>
              <a:spcAft>
                <a:spcPts val="0"/>
              </a:spcAft>
              <a:buClr>
                <a:schemeClr val="dk1"/>
              </a:buClr>
              <a:buSzPts val="1600"/>
              <a:buNone/>
            </a:pPr>
            <a:r>
              <a:rPr lang="en-US" sz="1600"/>
              <a:t>Jumper wires are simple electrical wires used to create connections between electronic components, such as connecting a microcontroller to a sensor or connecting components on a breadboard. They typically consist of a single insulated conductor with a connector or pin on each end for easy insertion and removal. Jumper wires are available in various lengths and colors to facilitate different wiring tasks.</a:t>
            </a:r>
            <a:endParaRPr sz="1600"/>
          </a:p>
        </p:txBody>
      </p:sp>
      <p:sp>
        <p:nvSpPr>
          <p:cNvPr id="375" name="Google Shape;37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376" name="Google Shape;376;p8"/>
          <p:cNvSpPr txBox="1"/>
          <p:nvPr>
            <p:ph idx="11" type="ftr"/>
          </p:nvPr>
        </p:nvSpPr>
        <p:spPr>
          <a:xfrm>
            <a:off x="5224463" y="6356350"/>
            <a:ext cx="17430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a:t>
            </a:r>
            <a:endParaRPr/>
          </a:p>
        </p:txBody>
      </p:sp>
      <p:sp>
        <p:nvSpPr>
          <p:cNvPr id="377" name="Google Shape;37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Jumper Wire Female to Female (40 Pcs) : Amazon.in: Industrial &amp; Scientific" id="378" name="Google Shape;378;p8"/>
          <p:cNvPicPr preferRelativeResize="0"/>
          <p:nvPr/>
        </p:nvPicPr>
        <p:blipFill rotWithShape="1">
          <a:blip r:embed="rId3">
            <a:alphaModFix/>
          </a:blip>
          <a:srcRect b="0" l="0" r="0" t="0"/>
          <a:stretch/>
        </p:blipFill>
        <p:spPr>
          <a:xfrm>
            <a:off x="1701800" y="3155950"/>
            <a:ext cx="4470400" cy="3378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9"/>
          <p:cNvSpPr txBox="1"/>
          <p:nvPr>
            <p:ph type="title"/>
          </p:nvPr>
        </p:nvSpPr>
        <p:spPr>
          <a:xfrm>
            <a:off x="269875" y="-271461"/>
            <a:ext cx="5111750" cy="1204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Font typeface="Arial"/>
              <a:buNone/>
            </a:pPr>
            <a:r>
              <a:rPr b="1" lang="en-US" sz="2000"/>
              <a:t>BREADBORAD :-</a:t>
            </a:r>
            <a:endParaRPr b="1" sz="2000"/>
          </a:p>
        </p:txBody>
      </p:sp>
      <p:sp>
        <p:nvSpPr>
          <p:cNvPr id="384" name="Google Shape;384;p9"/>
          <p:cNvSpPr txBox="1"/>
          <p:nvPr>
            <p:ph idx="1" type="body"/>
          </p:nvPr>
        </p:nvSpPr>
        <p:spPr>
          <a:xfrm>
            <a:off x="320675" y="1057274"/>
            <a:ext cx="6991350" cy="343058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None/>
            </a:pPr>
            <a:r>
              <a:t/>
            </a:r>
            <a:endParaRPr/>
          </a:p>
          <a:p>
            <a:pPr indent="0" lvl="0" marL="0" rtl="0" algn="l">
              <a:lnSpc>
                <a:spcPct val="100000"/>
              </a:lnSpc>
              <a:spcBef>
                <a:spcPts val="1000"/>
              </a:spcBef>
              <a:spcAft>
                <a:spcPts val="0"/>
              </a:spcAft>
              <a:buClr>
                <a:schemeClr val="dk1"/>
              </a:buClr>
              <a:buSzPts val="1600"/>
              <a:buNone/>
            </a:pPr>
            <a:r>
              <a:rPr lang="en-US" sz="1600"/>
              <a:t>A breadboard is a tool used in electronics and prototyping to create temporary circuits. It consists of a grid of holes into which electronic components can be inserted, and the connections are made using metal strips underneath the surface of the board. This allows for easy and quick construction of circuits without the need for soldering.</a:t>
            </a:r>
            <a:endParaRPr sz="1600"/>
          </a:p>
        </p:txBody>
      </p:sp>
      <p:sp>
        <p:nvSpPr>
          <p:cNvPr id="385" name="Google Shape;385;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386" name="Google Shape;386;p9"/>
          <p:cNvSpPr txBox="1"/>
          <p:nvPr>
            <p:ph idx="11" type="ftr"/>
          </p:nvPr>
        </p:nvSpPr>
        <p:spPr>
          <a:xfrm>
            <a:off x="5224463" y="6356350"/>
            <a:ext cx="1743075"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Pitch Deck</a:t>
            </a:r>
            <a:endParaRPr/>
          </a:p>
        </p:txBody>
      </p:sp>
      <p:sp>
        <p:nvSpPr>
          <p:cNvPr id="387" name="Google Shape;387;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400 Points Half Size Solderless Breadboard" id="388" name="Google Shape;388;p9"/>
          <p:cNvPicPr preferRelativeResize="0"/>
          <p:nvPr/>
        </p:nvPicPr>
        <p:blipFill rotWithShape="1">
          <a:blip r:embed="rId3">
            <a:alphaModFix/>
          </a:blip>
          <a:srcRect b="0" l="0" r="0" t="0"/>
          <a:stretch/>
        </p:blipFill>
        <p:spPr>
          <a:xfrm>
            <a:off x="617538" y="2776538"/>
            <a:ext cx="6143625" cy="3438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nolin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2023-11-16T08:15:43Z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